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2" r:id="rId4"/>
    <p:sldMasterId id="2147483929" r:id="rId5"/>
    <p:sldMasterId id="2147483785" r:id="rId6"/>
    <p:sldMasterId id="2147483952" r:id="rId7"/>
  </p:sldMasterIdLst>
  <p:notesMasterIdLst>
    <p:notesMasterId r:id="rId21"/>
  </p:notesMasterIdLst>
  <p:handoutMasterIdLst>
    <p:handoutMasterId r:id="rId22"/>
  </p:handoutMasterIdLst>
  <p:sldIdLst>
    <p:sldId id="392" r:id="rId8"/>
    <p:sldId id="1880" r:id="rId9"/>
    <p:sldId id="1873" r:id="rId10"/>
    <p:sldId id="434" r:id="rId11"/>
    <p:sldId id="1874" r:id="rId12"/>
    <p:sldId id="1884" r:id="rId13"/>
    <p:sldId id="1885" r:id="rId14"/>
    <p:sldId id="1883" r:id="rId15"/>
    <p:sldId id="1882" r:id="rId16"/>
    <p:sldId id="1876" r:id="rId17"/>
    <p:sldId id="1879" r:id="rId18"/>
    <p:sldId id="1881" r:id="rId19"/>
    <p:sldId id="274" r:id="rId20"/>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lerie Gabucan" initials="VG" lastIdx="1" clrIdx="0">
    <p:extLst>
      <p:ext uri="{19B8F6BF-5375-455C-9EA6-DF929625EA0E}">
        <p15:presenceInfo xmlns:p15="http://schemas.microsoft.com/office/powerpoint/2012/main" userId="S::valerie.gabucan@slidegenius.com::9a8cc9be-a2df-4d36-b8d0-36deb011f0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B26"/>
    <a:srgbClr val="DEDEDE"/>
    <a:srgbClr val="D5D5D6"/>
    <a:srgbClr val="A3AEAE"/>
    <a:srgbClr val="58595B"/>
    <a:srgbClr val="DFE3E3"/>
    <a:srgbClr val="0067DF"/>
    <a:srgbClr val="9AA4AD"/>
    <a:srgbClr val="8C8D9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A021BF-39D9-43CD-9603-0F089FACFA57}" v="38" dt="2021-07-29T18:26:12.1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79" autoAdjust="0"/>
    <p:restoredTop sz="96274" autoAdjust="0"/>
  </p:normalViewPr>
  <p:slideViewPr>
    <p:cSldViewPr snapToGrid="0" snapToObjects="1" showGuides="1">
      <p:cViewPr varScale="1">
        <p:scale>
          <a:sx n="85" d="100"/>
          <a:sy n="85" d="100"/>
        </p:scale>
        <p:origin x="754" y="53"/>
      </p:cViewPr>
      <p:guideLst/>
    </p:cSldViewPr>
  </p:slideViewPr>
  <p:notesTextViewPr>
    <p:cViewPr>
      <p:scale>
        <a:sx n="3" d="2"/>
        <a:sy n="3" d="2"/>
      </p:scale>
      <p:origin x="0" y="0"/>
    </p:cViewPr>
  </p:notesTextViewPr>
  <p:sorterViewPr>
    <p:cViewPr>
      <p:scale>
        <a:sx n="200" d="100"/>
        <a:sy n="200" d="100"/>
      </p:scale>
      <p:origin x="0" y="-102"/>
    </p:cViewPr>
  </p:sorterViewPr>
  <p:notesViewPr>
    <p:cSldViewPr snapToGrid="0" snapToObjects="1">
      <p:cViewPr varScale="1">
        <p:scale>
          <a:sx n="142" d="100"/>
          <a:sy n="142" d="100"/>
        </p:scale>
        <p:origin x="6152"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3C52AC-B35A-CA4E-8A36-41D4C19C8B66}" type="datetimeFigureOut">
              <a:rPr lang="en-US" smtClean="0"/>
              <a:pPr/>
              <a:t>6/30/2023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9E16FA-277E-0C48-86CC-060AC9F2D5BB}"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EF42A7-8624-5649-A655-6E2B4F25EC14}" type="datetimeFigureOut">
              <a:rPr lang="en-US" smtClean="0"/>
              <a:pPr/>
              <a:t>6/30/2023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18B97D-45A5-1E45-A1E0-6392C6E84CC6}" type="slidenum">
              <a:rPr lang="en-US" smtClean="0"/>
              <a:pPr/>
              <a:t>‹#›</a:t>
            </a:fld>
            <a:endParaRPr lang="en-US"/>
          </a:p>
        </p:txBody>
      </p:sp>
    </p:spTree>
    <p:extLst>
      <p:ext uri="{BB962C8B-B14F-4D97-AF65-F5344CB8AC3E}">
        <p14:creationId xmlns:p14="http://schemas.microsoft.com/office/powerpoint/2010/main" val="159233267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4" name="Google Shape;1164;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1217741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 Grid Light">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285F40-3A43-464D-B8B5-E14980FE3671}"/>
              </a:ext>
            </a:extLst>
          </p:cNvPr>
          <p:cNvPicPr>
            <a:picLocks noChangeAspect="1"/>
          </p:cNvPicPr>
          <p:nvPr userDrawn="1"/>
        </p:nvPicPr>
        <p:blipFill>
          <a:blip r:embed="rId2"/>
          <a:stretch>
            <a:fillRect/>
          </a:stretch>
        </p:blipFill>
        <p:spPr>
          <a:xfrm>
            <a:off x="0" y="1786"/>
            <a:ext cx="12188825" cy="6856214"/>
          </a:xfrm>
          <a:prstGeom prst="rect">
            <a:avLst/>
          </a:prstGeom>
        </p:spPr>
      </p:pic>
      <p:sp>
        <p:nvSpPr>
          <p:cNvPr id="22" name="Title 1">
            <a:extLst>
              <a:ext uri="{FF2B5EF4-FFF2-40B4-BE49-F238E27FC236}">
                <a16:creationId xmlns:a16="http://schemas.microsoft.com/office/drawing/2014/main" id="{E2C5D4DA-7E8C-43ED-A21C-F053340146E4}"/>
              </a:ext>
            </a:extLst>
          </p:cNvPr>
          <p:cNvSpPr>
            <a:spLocks noGrp="1"/>
          </p:cNvSpPr>
          <p:nvPr userDrawn="1">
            <p:ph type="ctrTitle" hasCustomPrompt="1"/>
          </p:nvPr>
        </p:nvSpPr>
        <p:spPr>
          <a:xfrm>
            <a:off x="382972" y="1683322"/>
            <a:ext cx="6724410" cy="2659190"/>
          </a:xfrm>
          <a:prstGeom prst="rect">
            <a:avLst/>
          </a:prstGeom>
        </p:spPr>
        <p:txBody>
          <a:bodyPr wrap="square" lIns="0" tIns="0" rIns="0" bIns="0" anchor="b" anchorCtr="0">
            <a:spAutoFit/>
          </a:bodyPr>
          <a:lstStyle>
            <a:lvl1pPr algn="l">
              <a:lnSpc>
                <a:spcPct val="80000"/>
              </a:lnSpc>
              <a:defRPr sz="7200" b="1" i="0" spc="-100">
                <a:solidFill>
                  <a:schemeClr val="bg1"/>
                </a:solidFill>
                <a:latin typeface="Arial"/>
                <a:cs typeface="Arial"/>
              </a:defRPr>
            </a:lvl1pPr>
          </a:lstStyle>
          <a:p>
            <a:r>
              <a:rPr lang="en-US" dirty="0"/>
              <a:t>Click to </a:t>
            </a:r>
            <a:br>
              <a:rPr lang="en-US" dirty="0"/>
            </a:br>
            <a:r>
              <a:rPr lang="en-US" dirty="0"/>
              <a:t>edit Master </a:t>
            </a:r>
            <a:br>
              <a:rPr lang="en-US" dirty="0"/>
            </a:br>
            <a:r>
              <a:rPr lang="en-US" dirty="0"/>
              <a:t>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4473578"/>
            <a:ext cx="6724410" cy="1098762"/>
          </a:xfrm>
        </p:spPr>
        <p:txBody>
          <a:bodyPr lIns="0" tIns="0" rIns="0" bIns="0" anchor="t" anchorCtr="0">
            <a:normAutofit/>
          </a:bodyPr>
          <a:lstStyle>
            <a:lvl1pPr marL="0" indent="0" algn="l">
              <a:lnSpc>
                <a:spcPct val="85000"/>
              </a:lnSpc>
              <a:spcBef>
                <a:spcPts val="800"/>
              </a:spcBef>
              <a:buNone/>
              <a:defRPr sz="2400" b="0"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16" name="Graphic 15">
            <a:extLst>
              <a:ext uri="{FF2B5EF4-FFF2-40B4-BE49-F238E27FC236}">
                <a16:creationId xmlns:a16="http://schemas.microsoft.com/office/drawing/2014/main" id="{CF17B32C-2AF2-484C-8922-D63BB59CCAD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52424" y="340763"/>
            <a:ext cx="3509053" cy="573637"/>
          </a:xfrm>
          <a:prstGeom prst="rect">
            <a:avLst/>
          </a:prstGeom>
        </p:spPr>
      </p:pic>
    </p:spTree>
    <p:extLst>
      <p:ext uri="{BB962C8B-B14F-4D97-AF65-F5344CB8AC3E}">
        <p14:creationId xmlns:p14="http://schemas.microsoft.com/office/powerpoint/2010/main" val="2166272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Full Image + Conten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15A5DA-41BC-45A1-B6DF-BCEE8C7AC55A}"/>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
        <p:nvSpPr>
          <p:cNvPr id="12" name="Text Placeholder 14">
            <a:extLst>
              <a:ext uri="{FF2B5EF4-FFF2-40B4-BE49-F238E27FC236}">
                <a16:creationId xmlns:a16="http://schemas.microsoft.com/office/drawing/2014/main" id="{33C8433B-74C0-4319-9E22-3644836E29FD}"/>
              </a:ext>
            </a:extLst>
          </p:cNvPr>
          <p:cNvSpPr>
            <a:spLocks noGrp="1"/>
          </p:cNvSpPr>
          <p:nvPr>
            <p:ph type="body" sz="quarter" idx="14" hasCustomPrompt="1"/>
          </p:nvPr>
        </p:nvSpPr>
        <p:spPr>
          <a:xfrm>
            <a:off x="381002" y="865637"/>
            <a:ext cx="3470562"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13" name="Text Placeholder 9">
            <a:extLst>
              <a:ext uri="{FF2B5EF4-FFF2-40B4-BE49-F238E27FC236}">
                <a16:creationId xmlns:a16="http://schemas.microsoft.com/office/drawing/2014/main" id="{1CCBC686-C088-4E8B-B2C7-69A66F96511E}"/>
              </a:ext>
            </a:extLst>
          </p:cNvPr>
          <p:cNvSpPr>
            <a:spLocks noGrp="1"/>
          </p:cNvSpPr>
          <p:nvPr>
            <p:ph type="body" sz="quarter" idx="15"/>
          </p:nvPr>
        </p:nvSpPr>
        <p:spPr>
          <a:xfrm>
            <a:off x="381002" y="2317888"/>
            <a:ext cx="3470562" cy="2406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15" name="Text Placeholder 9">
            <a:extLst>
              <a:ext uri="{FF2B5EF4-FFF2-40B4-BE49-F238E27FC236}">
                <a16:creationId xmlns:a16="http://schemas.microsoft.com/office/drawing/2014/main" id="{27FFE632-D908-4234-95BD-A70F18CFDBD5}"/>
              </a:ext>
            </a:extLst>
          </p:cNvPr>
          <p:cNvSpPr>
            <a:spLocks noGrp="1"/>
          </p:cNvSpPr>
          <p:nvPr>
            <p:ph type="body" sz="quarter" idx="16"/>
          </p:nvPr>
        </p:nvSpPr>
        <p:spPr>
          <a:xfrm>
            <a:off x="381002" y="4840048"/>
            <a:ext cx="3470562" cy="913502"/>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777956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261A7-DDD8-4F86-8E8B-4A6403B65150}"/>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
        <p:nvSpPr>
          <p:cNvPr id="15" name="Text Placeholder 14">
            <a:extLst>
              <a:ext uri="{FF2B5EF4-FFF2-40B4-BE49-F238E27FC236}">
                <a16:creationId xmlns:a16="http://schemas.microsoft.com/office/drawing/2014/main" id="{C65BE895-11E0-42FF-A2D7-70E7C606BEF0}"/>
              </a:ext>
            </a:extLst>
          </p:cNvPr>
          <p:cNvSpPr>
            <a:spLocks noGrp="1"/>
          </p:cNvSpPr>
          <p:nvPr>
            <p:ph type="body" sz="quarter" idx="14" hasCustomPrompt="1"/>
          </p:nvPr>
        </p:nvSpPr>
        <p:spPr>
          <a:xfrm>
            <a:off x="381002" y="1205919"/>
            <a:ext cx="3474720"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16" name="Text Placeholder 9">
            <a:extLst>
              <a:ext uri="{FF2B5EF4-FFF2-40B4-BE49-F238E27FC236}">
                <a16:creationId xmlns:a16="http://schemas.microsoft.com/office/drawing/2014/main" id="{8188D866-4289-41A9-B765-96202F39EF8B}"/>
              </a:ext>
            </a:extLst>
          </p:cNvPr>
          <p:cNvSpPr>
            <a:spLocks noGrp="1"/>
          </p:cNvSpPr>
          <p:nvPr>
            <p:ph type="body" sz="quarter" idx="15"/>
          </p:nvPr>
        </p:nvSpPr>
        <p:spPr>
          <a:xfrm>
            <a:off x="381002" y="2658170"/>
            <a:ext cx="3474720" cy="2406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Tree>
    <p:extLst>
      <p:ext uri="{BB962C8B-B14F-4D97-AF65-F5344CB8AC3E}">
        <p14:creationId xmlns:p14="http://schemas.microsoft.com/office/powerpoint/2010/main" val="142713587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Full Image + Content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49398-6850-4F3D-BDD8-B36A7B6CF242}"/>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
        <p:nvSpPr>
          <p:cNvPr id="15" name="Text Placeholder 14">
            <a:extLst>
              <a:ext uri="{FF2B5EF4-FFF2-40B4-BE49-F238E27FC236}">
                <a16:creationId xmlns:a16="http://schemas.microsoft.com/office/drawing/2014/main" id="{C65BE895-11E0-42FF-A2D7-70E7C606BEF0}"/>
              </a:ext>
            </a:extLst>
          </p:cNvPr>
          <p:cNvSpPr>
            <a:spLocks noGrp="1"/>
          </p:cNvSpPr>
          <p:nvPr>
            <p:ph type="body" sz="quarter" idx="14" hasCustomPrompt="1"/>
          </p:nvPr>
        </p:nvSpPr>
        <p:spPr>
          <a:xfrm>
            <a:off x="381001" y="705151"/>
            <a:ext cx="5493326"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16" name="Text Placeholder 9">
            <a:extLst>
              <a:ext uri="{FF2B5EF4-FFF2-40B4-BE49-F238E27FC236}">
                <a16:creationId xmlns:a16="http://schemas.microsoft.com/office/drawing/2014/main" id="{8188D866-4289-41A9-B765-96202F39EF8B}"/>
              </a:ext>
            </a:extLst>
          </p:cNvPr>
          <p:cNvSpPr>
            <a:spLocks noGrp="1"/>
          </p:cNvSpPr>
          <p:nvPr>
            <p:ph type="body" sz="quarter" idx="15"/>
          </p:nvPr>
        </p:nvSpPr>
        <p:spPr>
          <a:xfrm>
            <a:off x="381001" y="2157403"/>
            <a:ext cx="5493327" cy="1004638"/>
          </a:xfrm>
        </p:spPr>
        <p:txBody>
          <a:bodyPr/>
          <a:lstStyle/>
          <a:p>
            <a:pPr lvl="0"/>
            <a:r>
              <a:rPr lang="en-US" dirty="0"/>
              <a:t>Click to edit Master text styles</a:t>
            </a:r>
          </a:p>
          <a:p>
            <a:pPr lvl="1"/>
            <a:r>
              <a:rPr lang="en-US" dirty="0"/>
              <a:t>Second level</a:t>
            </a:r>
          </a:p>
          <a:p>
            <a:pPr lvl="2"/>
            <a:r>
              <a:rPr lang="en-US" dirty="0"/>
              <a:t>Third level</a:t>
            </a:r>
          </a:p>
        </p:txBody>
      </p:sp>
      <p:sp>
        <p:nvSpPr>
          <p:cNvPr id="13" name="Text Placeholder 9">
            <a:extLst>
              <a:ext uri="{FF2B5EF4-FFF2-40B4-BE49-F238E27FC236}">
                <a16:creationId xmlns:a16="http://schemas.microsoft.com/office/drawing/2014/main" id="{0D9F76DF-5B27-4B9B-A916-EDD9A0456AB9}"/>
              </a:ext>
            </a:extLst>
          </p:cNvPr>
          <p:cNvSpPr>
            <a:spLocks noGrp="1"/>
          </p:cNvSpPr>
          <p:nvPr>
            <p:ph type="body" sz="quarter" idx="16"/>
          </p:nvPr>
        </p:nvSpPr>
        <p:spPr>
          <a:xfrm>
            <a:off x="381002" y="3691083"/>
            <a:ext cx="3334656" cy="2102757"/>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0307928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383815" y="1938570"/>
            <a:ext cx="1492609" cy="1492609"/>
          </a:xfrm>
          <a:prstGeom prst="ellipse">
            <a:avLst/>
          </a:prstGeom>
        </p:spPr>
        <p:txBody>
          <a:bodyPr anchor="ctr"/>
          <a:lstStyle>
            <a:lvl1pPr algn="ctr">
              <a:defRPr/>
            </a:lvl1pPr>
          </a:lstStyle>
          <a:p>
            <a:endParaRPr lang="en-US" dirty="0"/>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246001" y="1938570"/>
            <a:ext cx="1492609" cy="1492609"/>
          </a:xfrm>
          <a:prstGeom prst="ellipse">
            <a:avLst/>
          </a:prstGeom>
        </p:spPr>
        <p:txBody>
          <a:bodyPr anchor="ctr"/>
          <a:lstStyle>
            <a:lvl1pPr algn="ctr">
              <a:defRPr/>
            </a:lvl1pPr>
          </a:lstStyle>
          <a:p>
            <a:endParaRPr lang="en-US" dirty="0"/>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108187" y="1938570"/>
            <a:ext cx="1492609" cy="1492609"/>
          </a:xfrm>
          <a:prstGeom prst="ellipse">
            <a:avLst/>
          </a:prstGeom>
        </p:spPr>
        <p:txBody>
          <a:bodyPr anchor="ctr"/>
          <a:lstStyle>
            <a:lvl1pPr algn="ctr">
              <a:defRPr/>
            </a:lvl1pPr>
          </a:lstStyle>
          <a:p>
            <a:endParaRPr lang="en-US" dirty="0"/>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8970373" y="1938570"/>
            <a:ext cx="1492609" cy="1492609"/>
          </a:xfrm>
          <a:prstGeom prst="ellipse">
            <a:avLst/>
          </a:prstGeom>
        </p:spPr>
        <p:txBody>
          <a:bodyPr anchor="ctr"/>
          <a:lstStyle>
            <a:lvl1pPr algn="ctr">
              <a:defRPr/>
            </a:lvl1pPr>
          </a:lstStyle>
          <a:p>
            <a:endParaRPr lang="en-US" dirty="0"/>
          </a:p>
        </p:txBody>
      </p:sp>
      <p:sp>
        <p:nvSpPr>
          <p:cNvPr id="34" name="Text Placeholder 20">
            <a:extLst>
              <a:ext uri="{FF2B5EF4-FFF2-40B4-BE49-F238E27FC236}">
                <a16:creationId xmlns:a16="http://schemas.microsoft.com/office/drawing/2014/main" id="{2F8E936F-7579-4696-8A94-A6853220381C}"/>
              </a:ext>
            </a:extLst>
          </p:cNvPr>
          <p:cNvSpPr>
            <a:spLocks noGrp="1"/>
          </p:cNvSpPr>
          <p:nvPr>
            <p:ph type="body" sz="quarter" idx="30"/>
          </p:nvPr>
        </p:nvSpPr>
        <p:spPr>
          <a:xfrm>
            <a:off x="383816"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5" name="Text Placeholder 20">
            <a:extLst>
              <a:ext uri="{FF2B5EF4-FFF2-40B4-BE49-F238E27FC236}">
                <a16:creationId xmlns:a16="http://schemas.microsoft.com/office/drawing/2014/main" id="{C1331F89-1B3B-479D-9287-3BA91E7CB6E7}"/>
              </a:ext>
            </a:extLst>
          </p:cNvPr>
          <p:cNvSpPr>
            <a:spLocks noGrp="1"/>
          </p:cNvSpPr>
          <p:nvPr>
            <p:ph type="body" sz="quarter" idx="31"/>
          </p:nvPr>
        </p:nvSpPr>
        <p:spPr>
          <a:xfrm>
            <a:off x="3246002"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6" name="Text Placeholder 20">
            <a:extLst>
              <a:ext uri="{FF2B5EF4-FFF2-40B4-BE49-F238E27FC236}">
                <a16:creationId xmlns:a16="http://schemas.microsoft.com/office/drawing/2014/main" id="{B64678CA-7D27-4D1E-AC8F-F39752A64DCE}"/>
              </a:ext>
            </a:extLst>
          </p:cNvPr>
          <p:cNvSpPr>
            <a:spLocks noGrp="1"/>
          </p:cNvSpPr>
          <p:nvPr>
            <p:ph type="body" sz="quarter" idx="32"/>
          </p:nvPr>
        </p:nvSpPr>
        <p:spPr>
          <a:xfrm>
            <a:off x="6108188"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7" name="Text Placeholder 20">
            <a:extLst>
              <a:ext uri="{FF2B5EF4-FFF2-40B4-BE49-F238E27FC236}">
                <a16:creationId xmlns:a16="http://schemas.microsoft.com/office/drawing/2014/main" id="{0391E40B-31EE-41CA-8600-8FF01E5BFA43}"/>
              </a:ext>
            </a:extLst>
          </p:cNvPr>
          <p:cNvSpPr>
            <a:spLocks noGrp="1"/>
          </p:cNvSpPr>
          <p:nvPr>
            <p:ph type="body" sz="quarter" idx="33"/>
          </p:nvPr>
        </p:nvSpPr>
        <p:spPr>
          <a:xfrm>
            <a:off x="8970373"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29" name="Text Placeholder 14">
            <a:extLst>
              <a:ext uri="{FF2B5EF4-FFF2-40B4-BE49-F238E27FC236}">
                <a16:creationId xmlns:a16="http://schemas.microsoft.com/office/drawing/2014/main" id="{6C8655DB-8B7C-4267-8D5D-56780B99AB97}"/>
              </a:ext>
            </a:extLst>
          </p:cNvPr>
          <p:cNvSpPr>
            <a:spLocks noGrp="1"/>
          </p:cNvSpPr>
          <p:nvPr>
            <p:ph type="body" sz="quarter" idx="26" hasCustomPrompt="1"/>
          </p:nvPr>
        </p:nvSpPr>
        <p:spPr>
          <a:xfrm>
            <a:off x="383816"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0" name="Text Placeholder 14">
            <a:extLst>
              <a:ext uri="{FF2B5EF4-FFF2-40B4-BE49-F238E27FC236}">
                <a16:creationId xmlns:a16="http://schemas.microsoft.com/office/drawing/2014/main" id="{5A57D5F3-2CAE-419F-BA98-87C21B53C4A8}"/>
              </a:ext>
            </a:extLst>
          </p:cNvPr>
          <p:cNvSpPr>
            <a:spLocks noGrp="1"/>
          </p:cNvSpPr>
          <p:nvPr>
            <p:ph type="body" sz="quarter" idx="27" hasCustomPrompt="1"/>
          </p:nvPr>
        </p:nvSpPr>
        <p:spPr>
          <a:xfrm>
            <a:off x="3246002"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1" name="Text Placeholder 14">
            <a:extLst>
              <a:ext uri="{FF2B5EF4-FFF2-40B4-BE49-F238E27FC236}">
                <a16:creationId xmlns:a16="http://schemas.microsoft.com/office/drawing/2014/main" id="{C8D1583A-C497-4C20-89FC-8355292E515C}"/>
              </a:ext>
            </a:extLst>
          </p:cNvPr>
          <p:cNvSpPr>
            <a:spLocks noGrp="1"/>
          </p:cNvSpPr>
          <p:nvPr>
            <p:ph type="body" sz="quarter" idx="28" hasCustomPrompt="1"/>
          </p:nvPr>
        </p:nvSpPr>
        <p:spPr>
          <a:xfrm>
            <a:off x="6108188"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2" name="Text Placeholder 14">
            <a:extLst>
              <a:ext uri="{FF2B5EF4-FFF2-40B4-BE49-F238E27FC236}">
                <a16:creationId xmlns:a16="http://schemas.microsoft.com/office/drawing/2014/main" id="{4AED494D-AEAE-43EA-AC43-4B3F3D9D4060}"/>
              </a:ext>
            </a:extLst>
          </p:cNvPr>
          <p:cNvSpPr>
            <a:spLocks noGrp="1"/>
          </p:cNvSpPr>
          <p:nvPr>
            <p:ph type="body" sz="quarter" idx="29" hasCustomPrompt="1"/>
          </p:nvPr>
        </p:nvSpPr>
        <p:spPr>
          <a:xfrm>
            <a:off x="8970373"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 name="Title 1">
            <a:extLst>
              <a:ext uri="{FF2B5EF4-FFF2-40B4-BE49-F238E27FC236}">
                <a16:creationId xmlns:a16="http://schemas.microsoft.com/office/drawing/2014/main" id="{4DA6326A-4FC9-4963-B3BF-290393C218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758554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914400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Tree>
    <p:extLst>
      <p:ext uri="{BB962C8B-B14F-4D97-AF65-F5344CB8AC3E}">
        <p14:creationId xmlns:p14="http://schemas.microsoft.com/office/powerpoint/2010/main" val="252467385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0175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807007" y="2565127"/>
            <a:ext cx="3017520"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7233013" y="2565127"/>
            <a:ext cx="3017520" cy="2201057"/>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6" name="Title 5">
            <a:extLst>
              <a:ext uri="{FF2B5EF4-FFF2-40B4-BE49-F238E27FC236}">
                <a16:creationId xmlns:a16="http://schemas.microsoft.com/office/drawing/2014/main" id="{B3021369-09E6-4255-B2E1-A8999AD4D3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3717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9601200" cy="4887912"/>
          </a:xfrm>
        </p:spPr>
        <p:txBody>
          <a:bodyPr anchor="ctr"/>
          <a:lstStyle>
            <a:lvl1pPr algn="ctr">
              <a:defRPr/>
            </a:lvl1pPr>
          </a:lstStyle>
          <a:p>
            <a:endParaRPr lang="en-US" dirty="0"/>
          </a:p>
        </p:txBody>
      </p:sp>
      <p:sp>
        <p:nvSpPr>
          <p:cNvPr id="3" name="Title 2">
            <a:extLst>
              <a:ext uri="{FF2B5EF4-FFF2-40B4-BE49-F238E27FC236}">
                <a16:creationId xmlns:a16="http://schemas.microsoft.com/office/drawing/2014/main" id="{6E6F23AC-1D8B-49C9-A5AB-4CE26A643A0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4897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8FC2E-CD04-4A18-A9E1-5AEF4D329975}"/>
              </a:ext>
            </a:extLst>
          </p:cNvPr>
          <p:cNvSpPr>
            <a:spLocks noGrp="1"/>
          </p:cNvSpPr>
          <p:nvPr>
            <p:ph type="title" hasCustomPrompt="1"/>
          </p:nvPr>
        </p:nvSpPr>
        <p:spPr>
          <a:xfrm>
            <a:off x="411372" y="381365"/>
            <a:ext cx="11621918" cy="663665"/>
          </a:xfrm>
        </p:spPr>
        <p:txBody>
          <a:bodyPr/>
          <a:lstStyle>
            <a:lvl1pPr>
              <a:defRPr>
                <a:solidFill>
                  <a:schemeClr val="tx2"/>
                </a:solidFill>
              </a:defRPr>
            </a:lvl1pPr>
          </a:lstStyle>
          <a:p>
            <a:r>
              <a:rPr lang="en-US" dirty="0"/>
              <a:t>Edit Your Title</a:t>
            </a:r>
            <a:endParaRPr lang="en-IN" dirty="0"/>
          </a:p>
        </p:txBody>
      </p:sp>
      <p:sp>
        <p:nvSpPr>
          <p:cNvPr id="8" name="Slide Number Placeholder 7">
            <a:extLst>
              <a:ext uri="{FF2B5EF4-FFF2-40B4-BE49-F238E27FC236}">
                <a16:creationId xmlns:a16="http://schemas.microsoft.com/office/drawing/2014/main" id="{7E4EF0B5-5A94-4E73-A4BC-81E5DDD7CCC5}"/>
              </a:ext>
            </a:extLst>
          </p:cNvPr>
          <p:cNvSpPr>
            <a:spLocks noGrp="1"/>
          </p:cNvSpPr>
          <p:nvPr>
            <p:ph type="sldNum" sz="quarter" idx="13"/>
          </p:nvPr>
        </p:nvSpPr>
        <p:spPr/>
        <p:txBody>
          <a:bodyPr/>
          <a:lstStyle/>
          <a:p>
            <a:fld id="{0FCCFB54-259A-448E-8002-8DDA435F9AF0}" type="slidenum">
              <a:rPr lang="en-IN" smtClean="0"/>
              <a:t>‹#›</a:t>
            </a:fld>
            <a:endParaRPr lang="en-IN" dirty="0"/>
          </a:p>
        </p:txBody>
      </p:sp>
      <p:grpSp>
        <p:nvGrpSpPr>
          <p:cNvPr id="9" name="Group 8">
            <a:extLst>
              <a:ext uri="{FF2B5EF4-FFF2-40B4-BE49-F238E27FC236}">
                <a16:creationId xmlns:a16="http://schemas.microsoft.com/office/drawing/2014/main" id="{E0B6520A-26BD-7C48-9327-9990CC32C601}"/>
              </a:ext>
            </a:extLst>
          </p:cNvPr>
          <p:cNvGrpSpPr/>
          <p:nvPr userDrawn="1"/>
        </p:nvGrpSpPr>
        <p:grpSpPr>
          <a:xfrm>
            <a:off x="155528" y="381365"/>
            <a:ext cx="87519" cy="1566152"/>
            <a:chOff x="155568" y="381365"/>
            <a:chExt cx="87542" cy="1566152"/>
          </a:xfrm>
        </p:grpSpPr>
        <p:grpSp>
          <p:nvGrpSpPr>
            <p:cNvPr id="10" name="Group 9">
              <a:extLst>
                <a:ext uri="{FF2B5EF4-FFF2-40B4-BE49-F238E27FC236}">
                  <a16:creationId xmlns:a16="http://schemas.microsoft.com/office/drawing/2014/main" id="{6FB16F55-58CA-1A4C-B249-CE0360743306}"/>
                </a:ext>
              </a:extLst>
            </p:cNvPr>
            <p:cNvGrpSpPr/>
            <p:nvPr userDrawn="1"/>
          </p:nvGrpSpPr>
          <p:grpSpPr>
            <a:xfrm rot="5400000">
              <a:off x="-583737" y="1120670"/>
              <a:ext cx="1566152" cy="87542"/>
              <a:chOff x="4311103" y="1358426"/>
              <a:chExt cx="2801983" cy="107998"/>
            </a:xfrm>
          </p:grpSpPr>
          <p:sp>
            <p:nvSpPr>
              <p:cNvPr id="12" name="Rectangle 11">
                <a:extLst>
                  <a:ext uri="{FF2B5EF4-FFF2-40B4-BE49-F238E27FC236}">
                    <a16:creationId xmlns:a16="http://schemas.microsoft.com/office/drawing/2014/main" id="{39F668F9-432E-0947-9289-632FA881A272}"/>
                  </a:ext>
                </a:extLst>
              </p:cNvPr>
              <p:cNvSpPr/>
              <p:nvPr userDrawn="1"/>
            </p:nvSpPr>
            <p:spPr>
              <a:xfrm>
                <a:off x="4311103" y="1358427"/>
                <a:ext cx="2027818" cy="1079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dirty="0"/>
              </a:p>
            </p:txBody>
          </p:sp>
          <p:sp>
            <p:nvSpPr>
              <p:cNvPr id="17" name="Rectangle 16">
                <a:extLst>
                  <a:ext uri="{FF2B5EF4-FFF2-40B4-BE49-F238E27FC236}">
                    <a16:creationId xmlns:a16="http://schemas.microsoft.com/office/drawing/2014/main" id="{3AF4FCA2-3076-1740-92E3-BEA3557AFF09}"/>
                  </a:ext>
                </a:extLst>
              </p:cNvPr>
              <p:cNvSpPr/>
              <p:nvPr userDrawn="1"/>
            </p:nvSpPr>
            <p:spPr>
              <a:xfrm>
                <a:off x="6726002" y="1358426"/>
                <a:ext cx="387084" cy="10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dirty="0"/>
              </a:p>
            </p:txBody>
          </p:sp>
        </p:grpSp>
        <p:sp>
          <p:nvSpPr>
            <p:cNvPr id="11" name="Rectangle 10">
              <a:extLst>
                <a:ext uri="{FF2B5EF4-FFF2-40B4-BE49-F238E27FC236}">
                  <a16:creationId xmlns:a16="http://schemas.microsoft.com/office/drawing/2014/main" id="{55C156B1-1242-4445-8B49-D54A2024585C}"/>
                </a:ext>
              </a:extLst>
            </p:cNvPr>
            <p:cNvSpPr/>
            <p:nvPr userDrawn="1"/>
          </p:nvSpPr>
          <p:spPr>
            <a:xfrm rot="5400000">
              <a:off x="91160" y="1579209"/>
              <a:ext cx="216358" cy="87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dirty="0"/>
            </a:p>
          </p:txBody>
        </p:sp>
      </p:grpSp>
    </p:spTree>
    <p:extLst>
      <p:ext uri="{BB962C8B-B14F-4D97-AF65-F5344CB8AC3E}">
        <p14:creationId xmlns:p14="http://schemas.microsoft.com/office/powerpoint/2010/main" val="1289667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81000" y="1322388"/>
            <a:ext cx="9142413"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dirty="0"/>
              <a:t>Click to edit Master text styles</a:t>
            </a:r>
          </a:p>
        </p:txBody>
      </p:sp>
      <p:sp>
        <p:nvSpPr>
          <p:cNvPr id="7" name="Title 6">
            <a:extLst>
              <a:ext uri="{FF2B5EF4-FFF2-40B4-BE49-F238E27FC236}">
                <a16:creationId xmlns:a16="http://schemas.microsoft.com/office/drawing/2014/main" id="{D76D97BA-52DD-41AA-A20A-BBBBC579AFC8}"/>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70534196"/>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userDrawn="1">
            <p:ph idx="1"/>
          </p:nvPr>
        </p:nvSpPr>
        <p:spPr>
          <a:xfrm>
            <a:off x="381000" y="1322388"/>
            <a:ext cx="9142413" cy="4895532"/>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A43A79F4-F565-44C8-86A9-1F5AC95BDBB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9111393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2_Title – Grid Light">
    <p:bg>
      <p:bgPr>
        <a:solidFill>
          <a:schemeClr val="accent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710D8E9-B810-4F5E-A418-1142E256CA62}"/>
              </a:ext>
            </a:extLst>
          </p:cNvPr>
          <p:cNvPicPr>
            <a:picLocks noChangeAspect="1"/>
          </p:cNvPicPr>
          <p:nvPr userDrawn="1"/>
        </p:nvPicPr>
        <p:blipFill>
          <a:blip r:embed="rId2"/>
          <a:stretch>
            <a:fillRect/>
          </a:stretch>
        </p:blipFill>
        <p:spPr>
          <a:xfrm>
            <a:off x="0" y="1786"/>
            <a:ext cx="12188825" cy="6856214"/>
          </a:xfrm>
          <a:prstGeom prst="rect">
            <a:avLst/>
          </a:prstGeom>
        </p:spPr>
      </p:pic>
      <p:pic>
        <p:nvPicPr>
          <p:cNvPr id="23" name="Picture 22">
            <a:extLst>
              <a:ext uri="{FF2B5EF4-FFF2-40B4-BE49-F238E27FC236}">
                <a16:creationId xmlns:a16="http://schemas.microsoft.com/office/drawing/2014/main" id="{E4F6A9A7-F3E9-4052-8843-217113887389}"/>
              </a:ext>
            </a:extLst>
          </p:cNvPr>
          <p:cNvPicPr>
            <a:picLocks noChangeAspect="1"/>
          </p:cNvPicPr>
          <p:nvPr userDrawn="1"/>
        </p:nvPicPr>
        <p:blipFill rotWithShape="1">
          <a:blip r:embed="rId3"/>
          <a:srcRect l="51491"/>
          <a:stretch/>
        </p:blipFill>
        <p:spPr>
          <a:xfrm>
            <a:off x="6276109" y="893"/>
            <a:ext cx="5912716" cy="6856214"/>
          </a:xfrm>
          <a:prstGeom prst="rect">
            <a:avLst/>
          </a:prstGeom>
        </p:spPr>
      </p:pic>
      <p:sp>
        <p:nvSpPr>
          <p:cNvPr id="24" name="Subtitle 2">
            <a:extLst>
              <a:ext uri="{FF2B5EF4-FFF2-40B4-BE49-F238E27FC236}">
                <a16:creationId xmlns:a16="http://schemas.microsoft.com/office/drawing/2014/main" id="{564AB314-93F2-43E0-A0B9-4B9C23FDEC81}"/>
              </a:ext>
            </a:extLst>
          </p:cNvPr>
          <p:cNvSpPr>
            <a:spLocks noGrp="1"/>
          </p:cNvSpPr>
          <p:nvPr>
            <p:ph type="subTitle" idx="1" hasCustomPrompt="1"/>
          </p:nvPr>
        </p:nvSpPr>
        <p:spPr>
          <a:xfrm>
            <a:off x="382971" y="4037454"/>
            <a:ext cx="7648381" cy="1510886"/>
          </a:xfrm>
        </p:spPr>
        <p:txBody>
          <a:bodyPr lIns="0" tIns="0" rIns="0" bIns="0" anchor="t" anchorCtr="0">
            <a:noAutofit/>
          </a:bodyPr>
          <a:lstStyle>
            <a:lvl1pPr marL="0" indent="0" algn="l">
              <a:lnSpc>
                <a:spcPct val="100000"/>
              </a:lnSpc>
              <a:spcBef>
                <a:spcPts val="0"/>
              </a:spcBef>
              <a:buNone/>
              <a:defRPr sz="4400" b="1" i="0"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subtitle style</a:t>
            </a:r>
          </a:p>
        </p:txBody>
      </p:sp>
      <p:sp>
        <p:nvSpPr>
          <p:cNvPr id="25" name="Text Placeholder 4">
            <a:extLst>
              <a:ext uri="{FF2B5EF4-FFF2-40B4-BE49-F238E27FC236}">
                <a16:creationId xmlns:a16="http://schemas.microsoft.com/office/drawing/2014/main" id="{49F25EDD-E3AA-4402-A5FF-DA73BA46A9AF}"/>
              </a:ext>
            </a:extLst>
          </p:cNvPr>
          <p:cNvSpPr>
            <a:spLocks noGrp="1"/>
          </p:cNvSpPr>
          <p:nvPr>
            <p:ph type="body" sz="quarter" idx="12" hasCustomPrompt="1"/>
          </p:nvPr>
        </p:nvSpPr>
        <p:spPr>
          <a:xfrm>
            <a:off x="386020" y="3356984"/>
            <a:ext cx="7648381" cy="510040"/>
          </a:xfrm>
        </p:spPr>
        <p:txBody>
          <a:bodyPr anchor="ctr" anchorCtr="0"/>
          <a:lstStyle>
            <a:lvl1pPr>
              <a:defRPr sz="4400" b="1" spc="-100" baseline="0">
                <a:solidFill>
                  <a:schemeClr val="bg1"/>
                </a:solidFill>
                <a:latin typeface="+mj-lt"/>
              </a:defRPr>
            </a:lvl1pPr>
            <a:lvl2pPr marL="0" indent="0">
              <a:buNone/>
              <a:defRPr/>
            </a:lvl2pPr>
          </a:lstStyle>
          <a:p>
            <a:pPr lvl="0"/>
            <a:r>
              <a:rPr lang="en-US" dirty="0"/>
              <a:t>Insert Section #</a:t>
            </a:r>
          </a:p>
        </p:txBody>
      </p:sp>
      <p:sp>
        <p:nvSpPr>
          <p:cNvPr id="26" name="Title 1">
            <a:extLst>
              <a:ext uri="{FF2B5EF4-FFF2-40B4-BE49-F238E27FC236}">
                <a16:creationId xmlns:a16="http://schemas.microsoft.com/office/drawing/2014/main" id="{DFDB1E18-69DE-4612-B179-A58C745F7F53}"/>
              </a:ext>
            </a:extLst>
          </p:cNvPr>
          <p:cNvSpPr>
            <a:spLocks noGrp="1"/>
          </p:cNvSpPr>
          <p:nvPr>
            <p:ph type="ctrTitle" hasCustomPrompt="1"/>
          </p:nvPr>
        </p:nvSpPr>
        <p:spPr>
          <a:xfrm>
            <a:off x="382971" y="1856600"/>
            <a:ext cx="7657943" cy="1329953"/>
          </a:xfrm>
          <a:prstGeom prst="rect">
            <a:avLst/>
          </a:prstGeom>
        </p:spPr>
        <p:txBody>
          <a:bodyPr lIns="0" tIns="0" rIns="0" bIns="0" anchor="b" anchorCtr="0">
            <a:noAutofit/>
          </a:bodyPr>
          <a:lstStyle>
            <a:lvl1pPr algn="l">
              <a:lnSpc>
                <a:spcPct val="100000"/>
              </a:lnSpc>
              <a:defRPr sz="4400" b="1" i="0" spc="-100">
                <a:solidFill>
                  <a:schemeClr val="bg1"/>
                </a:solidFill>
                <a:latin typeface="Arial"/>
                <a:cs typeface="Arial"/>
              </a:defRPr>
            </a:lvl1pPr>
          </a:lstStyle>
          <a:p>
            <a:r>
              <a:rPr lang="en-US" dirty="0"/>
              <a:t>Click to edit </a:t>
            </a:r>
            <a:br>
              <a:rPr lang="en-US" dirty="0"/>
            </a:br>
            <a:r>
              <a:rPr lang="en-US" dirty="0"/>
              <a:t>Master title style</a:t>
            </a:r>
          </a:p>
        </p:txBody>
      </p:sp>
      <p:sp>
        <p:nvSpPr>
          <p:cNvPr id="2" name="Rectangle 1">
            <a:extLst>
              <a:ext uri="{FF2B5EF4-FFF2-40B4-BE49-F238E27FC236}">
                <a16:creationId xmlns:a16="http://schemas.microsoft.com/office/drawing/2014/main" id="{ACBCFC1B-5962-4186-979F-46A0C5E7BED2}"/>
              </a:ext>
            </a:extLst>
          </p:cNvPr>
          <p:cNvSpPr/>
          <p:nvPr userDrawn="1"/>
        </p:nvSpPr>
        <p:spPr>
          <a:xfrm>
            <a:off x="10382250" y="219075"/>
            <a:ext cx="1427163" cy="962025"/>
          </a:xfrm>
          <a:prstGeom prst="rect">
            <a:avLst/>
          </a:prstGeom>
          <a:solidFill>
            <a:srgbClr val="FEBB2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PH" sz="1400" b="0" i="0" dirty="0" err="1">
              <a:latin typeface="Arial"/>
              <a:cs typeface="Arial"/>
            </a:endParaRPr>
          </a:p>
        </p:txBody>
      </p:sp>
      <p:pic>
        <p:nvPicPr>
          <p:cNvPr id="10" name="Graphic 9">
            <a:extLst>
              <a:ext uri="{FF2B5EF4-FFF2-40B4-BE49-F238E27FC236}">
                <a16:creationId xmlns:a16="http://schemas.microsoft.com/office/drawing/2014/main" id="{40E7C180-B66E-44CF-B847-B75A0D77AD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52424" y="340763"/>
            <a:ext cx="3509053" cy="573637"/>
          </a:xfrm>
          <a:prstGeom prst="rect">
            <a:avLst/>
          </a:prstGeom>
        </p:spPr>
      </p:pic>
    </p:spTree>
    <p:extLst>
      <p:ext uri="{BB962C8B-B14F-4D97-AF65-F5344CB8AC3E}">
        <p14:creationId xmlns:p14="http://schemas.microsoft.com/office/powerpoint/2010/main" val="530507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 Subhead 1">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001" y="1176337"/>
            <a:ext cx="9144002" cy="484974"/>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8" name="Content Placeholder 2">
            <a:extLst>
              <a:ext uri="{FF2B5EF4-FFF2-40B4-BE49-F238E27FC236}">
                <a16:creationId xmlns:a16="http://schemas.microsoft.com/office/drawing/2014/main" id="{D5DDCB06-3447-4A7E-9EDB-A056FBE675DE}"/>
              </a:ext>
            </a:extLst>
          </p:cNvPr>
          <p:cNvSpPr>
            <a:spLocks noGrp="1"/>
          </p:cNvSpPr>
          <p:nvPr>
            <p:ph idx="20"/>
          </p:nvPr>
        </p:nvSpPr>
        <p:spPr>
          <a:xfrm>
            <a:off x="381001" y="1781174"/>
            <a:ext cx="9144002"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141C1968-5465-4ADF-B86E-0DDB790EF7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0395024"/>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Content 1">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41CC5760-3DCB-4211-93DF-078C9E67AC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5301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Content 2">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4D3A85EB-C4DA-40BF-9BD8-92ED29B2C54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6791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Content 1">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19213400-07F9-4279-85A6-3449AFE1FD8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5950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 Content 2">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580AED01-E2F0-4BA1-83F0-8E9171B9053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5062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383815" y="1938570"/>
            <a:ext cx="1492609" cy="1492609"/>
          </a:xfrm>
          <a:prstGeom prst="ellipse">
            <a:avLst/>
          </a:prstGeom>
        </p:spPr>
        <p:txBody>
          <a:bodyPr anchor="ctr"/>
          <a:lstStyle>
            <a:lvl1pPr algn="ctr">
              <a:defRPr/>
            </a:lvl1pPr>
          </a:lstStyle>
          <a:p>
            <a:endParaRPr lang="en-US" dirty="0"/>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246001" y="1938570"/>
            <a:ext cx="1492609" cy="1492609"/>
          </a:xfrm>
          <a:prstGeom prst="ellipse">
            <a:avLst/>
          </a:prstGeom>
        </p:spPr>
        <p:txBody>
          <a:bodyPr anchor="ctr"/>
          <a:lstStyle>
            <a:lvl1pPr algn="ctr">
              <a:defRPr/>
            </a:lvl1pPr>
          </a:lstStyle>
          <a:p>
            <a:endParaRPr lang="en-US" dirty="0"/>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108187" y="1938570"/>
            <a:ext cx="1492609" cy="1492609"/>
          </a:xfrm>
          <a:prstGeom prst="ellipse">
            <a:avLst/>
          </a:prstGeom>
        </p:spPr>
        <p:txBody>
          <a:bodyPr anchor="ctr"/>
          <a:lstStyle>
            <a:lvl1pPr algn="ctr">
              <a:defRPr/>
            </a:lvl1pPr>
          </a:lstStyle>
          <a:p>
            <a:endParaRPr lang="en-US" dirty="0"/>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8970373" y="1938570"/>
            <a:ext cx="1492609" cy="1492609"/>
          </a:xfrm>
          <a:prstGeom prst="ellipse">
            <a:avLst/>
          </a:prstGeom>
        </p:spPr>
        <p:txBody>
          <a:bodyPr anchor="ctr"/>
          <a:lstStyle>
            <a:lvl1pPr algn="ctr">
              <a:defRPr/>
            </a:lvl1pPr>
          </a:lstStyle>
          <a:p>
            <a:endParaRPr lang="en-US" dirty="0"/>
          </a:p>
        </p:txBody>
      </p:sp>
      <p:sp>
        <p:nvSpPr>
          <p:cNvPr id="34" name="Text Placeholder 20">
            <a:extLst>
              <a:ext uri="{FF2B5EF4-FFF2-40B4-BE49-F238E27FC236}">
                <a16:creationId xmlns:a16="http://schemas.microsoft.com/office/drawing/2014/main" id="{2F8E936F-7579-4696-8A94-A6853220381C}"/>
              </a:ext>
            </a:extLst>
          </p:cNvPr>
          <p:cNvSpPr>
            <a:spLocks noGrp="1"/>
          </p:cNvSpPr>
          <p:nvPr>
            <p:ph type="body" sz="quarter" idx="30"/>
          </p:nvPr>
        </p:nvSpPr>
        <p:spPr>
          <a:xfrm>
            <a:off x="383816"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5" name="Text Placeholder 20">
            <a:extLst>
              <a:ext uri="{FF2B5EF4-FFF2-40B4-BE49-F238E27FC236}">
                <a16:creationId xmlns:a16="http://schemas.microsoft.com/office/drawing/2014/main" id="{C1331F89-1B3B-479D-9287-3BA91E7CB6E7}"/>
              </a:ext>
            </a:extLst>
          </p:cNvPr>
          <p:cNvSpPr>
            <a:spLocks noGrp="1"/>
          </p:cNvSpPr>
          <p:nvPr>
            <p:ph type="body" sz="quarter" idx="31"/>
          </p:nvPr>
        </p:nvSpPr>
        <p:spPr>
          <a:xfrm>
            <a:off x="3246002"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6" name="Text Placeholder 20">
            <a:extLst>
              <a:ext uri="{FF2B5EF4-FFF2-40B4-BE49-F238E27FC236}">
                <a16:creationId xmlns:a16="http://schemas.microsoft.com/office/drawing/2014/main" id="{B64678CA-7D27-4D1E-AC8F-F39752A64DCE}"/>
              </a:ext>
            </a:extLst>
          </p:cNvPr>
          <p:cNvSpPr>
            <a:spLocks noGrp="1"/>
          </p:cNvSpPr>
          <p:nvPr>
            <p:ph type="body" sz="quarter" idx="32"/>
          </p:nvPr>
        </p:nvSpPr>
        <p:spPr>
          <a:xfrm>
            <a:off x="6108188"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37" name="Text Placeholder 20">
            <a:extLst>
              <a:ext uri="{FF2B5EF4-FFF2-40B4-BE49-F238E27FC236}">
                <a16:creationId xmlns:a16="http://schemas.microsoft.com/office/drawing/2014/main" id="{0391E40B-31EE-41CA-8600-8FF01E5BFA43}"/>
              </a:ext>
            </a:extLst>
          </p:cNvPr>
          <p:cNvSpPr>
            <a:spLocks noGrp="1"/>
          </p:cNvSpPr>
          <p:nvPr>
            <p:ph type="body" sz="quarter" idx="33"/>
          </p:nvPr>
        </p:nvSpPr>
        <p:spPr>
          <a:xfrm>
            <a:off x="8970373"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Click to edit Master text styles</a:t>
            </a:r>
          </a:p>
          <a:p>
            <a:pPr lvl="1"/>
            <a:r>
              <a:rPr lang="en-US" dirty="0"/>
              <a:t>Second level</a:t>
            </a:r>
          </a:p>
        </p:txBody>
      </p:sp>
      <p:sp>
        <p:nvSpPr>
          <p:cNvPr id="29" name="Text Placeholder 14">
            <a:extLst>
              <a:ext uri="{FF2B5EF4-FFF2-40B4-BE49-F238E27FC236}">
                <a16:creationId xmlns:a16="http://schemas.microsoft.com/office/drawing/2014/main" id="{6C8655DB-8B7C-4267-8D5D-56780B99AB97}"/>
              </a:ext>
            </a:extLst>
          </p:cNvPr>
          <p:cNvSpPr>
            <a:spLocks noGrp="1"/>
          </p:cNvSpPr>
          <p:nvPr>
            <p:ph type="body" sz="quarter" idx="26" hasCustomPrompt="1"/>
          </p:nvPr>
        </p:nvSpPr>
        <p:spPr>
          <a:xfrm>
            <a:off x="383816"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0" name="Text Placeholder 14">
            <a:extLst>
              <a:ext uri="{FF2B5EF4-FFF2-40B4-BE49-F238E27FC236}">
                <a16:creationId xmlns:a16="http://schemas.microsoft.com/office/drawing/2014/main" id="{5A57D5F3-2CAE-419F-BA98-87C21B53C4A8}"/>
              </a:ext>
            </a:extLst>
          </p:cNvPr>
          <p:cNvSpPr>
            <a:spLocks noGrp="1"/>
          </p:cNvSpPr>
          <p:nvPr>
            <p:ph type="body" sz="quarter" idx="27" hasCustomPrompt="1"/>
          </p:nvPr>
        </p:nvSpPr>
        <p:spPr>
          <a:xfrm>
            <a:off x="3246002"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1" name="Text Placeholder 14">
            <a:extLst>
              <a:ext uri="{FF2B5EF4-FFF2-40B4-BE49-F238E27FC236}">
                <a16:creationId xmlns:a16="http://schemas.microsoft.com/office/drawing/2014/main" id="{C8D1583A-C497-4C20-89FC-8355292E515C}"/>
              </a:ext>
            </a:extLst>
          </p:cNvPr>
          <p:cNvSpPr>
            <a:spLocks noGrp="1"/>
          </p:cNvSpPr>
          <p:nvPr>
            <p:ph type="body" sz="quarter" idx="28" hasCustomPrompt="1"/>
          </p:nvPr>
        </p:nvSpPr>
        <p:spPr>
          <a:xfrm>
            <a:off x="6108188"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2" name="Text Placeholder 14">
            <a:extLst>
              <a:ext uri="{FF2B5EF4-FFF2-40B4-BE49-F238E27FC236}">
                <a16:creationId xmlns:a16="http://schemas.microsoft.com/office/drawing/2014/main" id="{4AED494D-AEAE-43EA-AC43-4B3F3D9D4060}"/>
              </a:ext>
            </a:extLst>
          </p:cNvPr>
          <p:cNvSpPr>
            <a:spLocks noGrp="1"/>
          </p:cNvSpPr>
          <p:nvPr>
            <p:ph type="body" sz="quarter" idx="29" hasCustomPrompt="1"/>
          </p:nvPr>
        </p:nvSpPr>
        <p:spPr>
          <a:xfrm>
            <a:off x="8970373"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5" name="Title 4">
            <a:extLst>
              <a:ext uri="{FF2B5EF4-FFF2-40B4-BE49-F238E27FC236}">
                <a16:creationId xmlns:a16="http://schemas.microsoft.com/office/drawing/2014/main" id="{84D1B9F4-9D43-4D73-AC91-928CCBCEF9B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285516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914400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Tree>
    <p:extLst>
      <p:ext uri="{BB962C8B-B14F-4D97-AF65-F5344CB8AC3E}">
        <p14:creationId xmlns:p14="http://schemas.microsoft.com/office/powerpoint/2010/main" val="90543672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0175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807007" y="2565127"/>
            <a:ext cx="3017520"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7233013" y="2565127"/>
            <a:ext cx="3017520" cy="2201057"/>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8" name="Title 7">
            <a:extLst>
              <a:ext uri="{FF2B5EF4-FFF2-40B4-BE49-F238E27FC236}">
                <a16:creationId xmlns:a16="http://schemas.microsoft.com/office/drawing/2014/main" id="{E771936F-325D-44D4-BFEE-81374CA479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4616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9601200" cy="4887912"/>
          </a:xfrm>
        </p:spPr>
        <p:txBody>
          <a:bodyPr anchor="ctr"/>
          <a:lstStyle>
            <a:lvl1pPr algn="ctr">
              <a:defRPr/>
            </a:lvl1pPr>
          </a:lstStyle>
          <a:p>
            <a:endParaRPr lang="en-US" dirty="0"/>
          </a:p>
        </p:txBody>
      </p:sp>
      <p:sp>
        <p:nvSpPr>
          <p:cNvPr id="5" name="Title 4">
            <a:extLst>
              <a:ext uri="{FF2B5EF4-FFF2-40B4-BE49-F238E27FC236}">
                <a16:creationId xmlns:a16="http://schemas.microsoft.com/office/drawing/2014/main" id="{C01CBB98-AFF1-4C4D-97D8-D98EFCDB67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71616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cons">
    <p:spTree>
      <p:nvGrpSpPr>
        <p:cNvPr id="1" name=""/>
        <p:cNvGrpSpPr/>
        <p:nvPr/>
      </p:nvGrpSpPr>
      <p:grpSpPr>
        <a:xfrm>
          <a:off x="0" y="0"/>
          <a:ext cx="0" cy="0"/>
          <a:chOff x="0" y="0"/>
          <a:chExt cx="0" cy="0"/>
        </a:xfrm>
      </p:grpSpPr>
      <p:sp>
        <p:nvSpPr>
          <p:cNvPr id="9" name="Left Bracket 8">
            <a:extLst>
              <a:ext uri="{FF2B5EF4-FFF2-40B4-BE49-F238E27FC236}">
                <a16:creationId xmlns:a16="http://schemas.microsoft.com/office/drawing/2014/main" id="{9DB06F89-EAA2-4FFE-B137-881E21A8ABBB}"/>
              </a:ext>
            </a:extLst>
          </p:cNvPr>
          <p:cNvSpPr/>
          <p:nvPr userDrawn="1"/>
        </p:nvSpPr>
        <p:spPr>
          <a:xfrm flipH="1">
            <a:off x="-6" y="1276793"/>
            <a:ext cx="3712033"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2068394" y="2580873"/>
            <a:ext cx="1142892" cy="215444"/>
          </a:xfrm>
          <a:prstGeom prst="rect">
            <a:avLst/>
          </a:prstGeom>
          <a:noFill/>
        </p:spPr>
        <p:txBody>
          <a:bodyPr wrap="square" lIns="0" rIns="0" anchor="ctr">
            <a:spAutoFit/>
          </a:bodyPr>
          <a:lstStyle/>
          <a:p>
            <a:pPr algn="ctr"/>
            <a:r>
              <a:rPr lang="en-US" sz="800" dirty="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696686" y="2580873"/>
            <a:ext cx="961152" cy="215444"/>
          </a:xfrm>
          <a:prstGeom prst="rect">
            <a:avLst/>
          </a:prstGeom>
          <a:noFill/>
        </p:spPr>
        <p:txBody>
          <a:bodyPr wrap="square" lIns="0" rIns="0" anchor="ctr">
            <a:spAutoFit/>
          </a:bodyPr>
          <a:lstStyle/>
          <a:p>
            <a:pPr algn="ctr"/>
            <a:r>
              <a:rPr lang="en-US" sz="800" dirty="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822444" y="1756657"/>
            <a:ext cx="709636" cy="215444"/>
          </a:xfrm>
          <a:prstGeom prst="rect">
            <a:avLst/>
          </a:prstGeom>
          <a:noFill/>
        </p:spPr>
        <p:txBody>
          <a:bodyPr wrap="square" lIns="0" rIns="0" anchor="ctr">
            <a:spAutoFit/>
          </a:bodyPr>
          <a:lstStyle/>
          <a:p>
            <a:pPr algn="ctr"/>
            <a:r>
              <a:rPr lang="en-US" sz="800" dirty="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478178" y="1756657"/>
            <a:ext cx="304800" cy="215444"/>
          </a:xfrm>
          <a:prstGeom prst="rect">
            <a:avLst/>
          </a:prstGeom>
          <a:noFill/>
        </p:spPr>
        <p:txBody>
          <a:bodyPr wrap="square" lIns="0" rIns="0" anchor="ctr">
            <a:spAutoFit/>
          </a:bodyPr>
          <a:lstStyle/>
          <a:p>
            <a:pPr algn="ctr"/>
            <a:r>
              <a:rPr lang="en-US" sz="800" dirty="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381001" y="3405089"/>
            <a:ext cx="709636" cy="215444"/>
          </a:xfrm>
          <a:prstGeom prst="rect">
            <a:avLst/>
          </a:prstGeom>
          <a:noFill/>
        </p:spPr>
        <p:txBody>
          <a:bodyPr wrap="square" lIns="0" rIns="0">
            <a:noAutofit/>
          </a:bodyPr>
          <a:lstStyle/>
          <a:p>
            <a:pPr algn="ctr"/>
            <a:r>
              <a:rPr lang="en-US" sz="800" dirty="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381001" y="4229305"/>
            <a:ext cx="709636" cy="338554"/>
          </a:xfrm>
          <a:prstGeom prst="rect">
            <a:avLst/>
          </a:prstGeom>
          <a:noFill/>
        </p:spPr>
        <p:txBody>
          <a:bodyPr wrap="square" lIns="0" rIns="0">
            <a:noAutofit/>
          </a:bodyPr>
          <a:lstStyle/>
          <a:p>
            <a:pPr algn="ctr"/>
            <a:r>
              <a:rPr lang="en-US" sz="800" dirty="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381001" y="5053521"/>
            <a:ext cx="709636" cy="338554"/>
          </a:xfrm>
          <a:prstGeom prst="rect">
            <a:avLst/>
          </a:prstGeom>
          <a:noFill/>
        </p:spPr>
        <p:txBody>
          <a:bodyPr wrap="square" lIns="0" rIns="0">
            <a:noAutofit/>
          </a:bodyPr>
          <a:lstStyle/>
          <a:p>
            <a:pPr algn="ctr"/>
            <a:r>
              <a:rPr lang="en-US" sz="800" dirty="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381001" y="5877738"/>
            <a:ext cx="709636" cy="215444"/>
          </a:xfrm>
          <a:prstGeom prst="rect">
            <a:avLst/>
          </a:prstGeom>
          <a:noFill/>
        </p:spPr>
        <p:txBody>
          <a:bodyPr wrap="square" lIns="0" rIns="0">
            <a:noAutofit/>
          </a:bodyPr>
          <a:lstStyle/>
          <a:p>
            <a:pPr algn="ctr"/>
            <a:r>
              <a:rPr lang="en-US" sz="800" dirty="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095586" y="3405089"/>
            <a:ext cx="709636" cy="215444"/>
          </a:xfrm>
          <a:prstGeom prst="rect">
            <a:avLst/>
          </a:prstGeom>
          <a:noFill/>
        </p:spPr>
        <p:txBody>
          <a:bodyPr wrap="square" lIns="0" rIns="0">
            <a:noAutofit/>
          </a:bodyPr>
          <a:lstStyle/>
          <a:p>
            <a:pPr algn="ctr"/>
            <a:r>
              <a:rPr lang="en-US" sz="800" dirty="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095586" y="4229305"/>
            <a:ext cx="709636" cy="338554"/>
          </a:xfrm>
          <a:prstGeom prst="rect">
            <a:avLst/>
          </a:prstGeom>
          <a:noFill/>
        </p:spPr>
        <p:txBody>
          <a:bodyPr wrap="square" lIns="0" rIns="0">
            <a:noAutofit/>
          </a:bodyPr>
          <a:lstStyle/>
          <a:p>
            <a:pPr algn="ctr"/>
            <a:r>
              <a:rPr lang="en-US" sz="800" dirty="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1095586" y="5053521"/>
            <a:ext cx="709636" cy="215444"/>
          </a:xfrm>
          <a:prstGeom prst="rect">
            <a:avLst/>
          </a:prstGeom>
          <a:noFill/>
        </p:spPr>
        <p:txBody>
          <a:bodyPr wrap="square" lIns="0" rIns="0">
            <a:noAutofit/>
          </a:bodyPr>
          <a:lstStyle/>
          <a:p>
            <a:pPr algn="ctr"/>
            <a:r>
              <a:rPr lang="en-US" sz="800" dirty="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1095586" y="5877738"/>
            <a:ext cx="709636" cy="215444"/>
          </a:xfrm>
          <a:prstGeom prst="rect">
            <a:avLst/>
          </a:prstGeom>
          <a:noFill/>
        </p:spPr>
        <p:txBody>
          <a:bodyPr wrap="square" lIns="0" rIns="0">
            <a:noAutofit/>
          </a:bodyPr>
          <a:lstStyle/>
          <a:p>
            <a:pPr algn="ctr"/>
            <a:r>
              <a:rPr lang="en-US" sz="800" dirty="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1810171" y="3405089"/>
            <a:ext cx="709636" cy="215444"/>
          </a:xfrm>
          <a:prstGeom prst="rect">
            <a:avLst/>
          </a:prstGeom>
          <a:noFill/>
        </p:spPr>
        <p:txBody>
          <a:bodyPr wrap="square" lIns="0" rIns="0">
            <a:noAutofit/>
          </a:bodyPr>
          <a:lstStyle/>
          <a:p>
            <a:pPr algn="ctr"/>
            <a:r>
              <a:rPr lang="en-US" sz="800" dirty="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1810171" y="4229305"/>
            <a:ext cx="709636" cy="338554"/>
          </a:xfrm>
          <a:prstGeom prst="rect">
            <a:avLst/>
          </a:prstGeom>
          <a:noFill/>
        </p:spPr>
        <p:txBody>
          <a:bodyPr wrap="square" lIns="0" rIns="0">
            <a:noAutofit/>
          </a:bodyPr>
          <a:lstStyle/>
          <a:p>
            <a:pPr algn="ctr"/>
            <a:r>
              <a:rPr lang="en-US" sz="800" dirty="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810171" y="5053521"/>
            <a:ext cx="709636" cy="215444"/>
          </a:xfrm>
          <a:prstGeom prst="rect">
            <a:avLst/>
          </a:prstGeom>
          <a:noFill/>
        </p:spPr>
        <p:txBody>
          <a:bodyPr wrap="square" lIns="0" rIns="0">
            <a:noAutofit/>
          </a:bodyPr>
          <a:lstStyle/>
          <a:p>
            <a:pPr algn="ctr"/>
            <a:r>
              <a:rPr lang="en-US" sz="800" dirty="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810171" y="5877738"/>
            <a:ext cx="709636" cy="215444"/>
          </a:xfrm>
          <a:prstGeom prst="rect">
            <a:avLst/>
          </a:prstGeom>
          <a:noFill/>
        </p:spPr>
        <p:txBody>
          <a:bodyPr wrap="square" lIns="0" rIns="0">
            <a:noAutofit/>
          </a:bodyPr>
          <a:lstStyle/>
          <a:p>
            <a:pPr algn="ctr"/>
            <a:r>
              <a:rPr lang="en-US" sz="800" dirty="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2524756" y="3405089"/>
            <a:ext cx="709636" cy="215444"/>
          </a:xfrm>
          <a:prstGeom prst="rect">
            <a:avLst/>
          </a:prstGeom>
          <a:noFill/>
        </p:spPr>
        <p:txBody>
          <a:bodyPr wrap="square" lIns="0" rIns="0">
            <a:noAutofit/>
          </a:bodyPr>
          <a:lstStyle/>
          <a:p>
            <a:pPr algn="ctr"/>
            <a:r>
              <a:rPr lang="en-US" sz="800" dirty="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2524756" y="4229305"/>
            <a:ext cx="709636" cy="338554"/>
          </a:xfrm>
          <a:prstGeom prst="rect">
            <a:avLst/>
          </a:prstGeom>
          <a:noFill/>
        </p:spPr>
        <p:txBody>
          <a:bodyPr wrap="square" lIns="0" rIns="0">
            <a:noAutofit/>
          </a:bodyPr>
          <a:lstStyle/>
          <a:p>
            <a:pPr algn="ctr"/>
            <a:r>
              <a:rPr lang="en-US" sz="800" dirty="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2524756" y="5053521"/>
            <a:ext cx="709636" cy="338554"/>
          </a:xfrm>
          <a:prstGeom prst="rect">
            <a:avLst/>
          </a:prstGeom>
          <a:noFill/>
        </p:spPr>
        <p:txBody>
          <a:bodyPr wrap="square" lIns="0" rIns="0">
            <a:noAutofit/>
          </a:bodyPr>
          <a:lstStyle/>
          <a:p>
            <a:pPr algn="ctr"/>
            <a:r>
              <a:rPr lang="en-US" sz="800" dirty="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2524756" y="5877738"/>
            <a:ext cx="709636" cy="215444"/>
          </a:xfrm>
          <a:prstGeom prst="rect">
            <a:avLst/>
          </a:prstGeom>
          <a:noFill/>
        </p:spPr>
        <p:txBody>
          <a:bodyPr wrap="square" lIns="0" rIns="0">
            <a:noAutofit/>
          </a:bodyPr>
          <a:lstStyle/>
          <a:p>
            <a:pPr algn="ctr"/>
            <a:r>
              <a:rPr lang="en-US" sz="800" dirty="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3239341"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3239341" y="4229305"/>
            <a:ext cx="709636" cy="215444"/>
          </a:xfrm>
          <a:prstGeom prst="rect">
            <a:avLst/>
          </a:prstGeom>
          <a:noFill/>
        </p:spPr>
        <p:txBody>
          <a:bodyPr wrap="square" lIns="0" rIns="0">
            <a:noAutofit/>
          </a:bodyPr>
          <a:lstStyle/>
          <a:p>
            <a:pPr algn="ctr"/>
            <a:r>
              <a:rPr lang="en-US" sz="800" dirty="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3239341" y="5053521"/>
            <a:ext cx="709636" cy="215444"/>
          </a:xfrm>
          <a:prstGeom prst="rect">
            <a:avLst/>
          </a:prstGeom>
          <a:noFill/>
        </p:spPr>
        <p:txBody>
          <a:bodyPr wrap="square" lIns="0" rIns="0">
            <a:noAutofit/>
          </a:bodyPr>
          <a:lstStyle/>
          <a:p>
            <a:pPr algn="ctr"/>
            <a:r>
              <a:rPr lang="en-US" sz="800" dirty="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3239341" y="5877738"/>
            <a:ext cx="709636" cy="215444"/>
          </a:xfrm>
          <a:prstGeom prst="rect">
            <a:avLst/>
          </a:prstGeom>
          <a:noFill/>
        </p:spPr>
        <p:txBody>
          <a:bodyPr wrap="square" lIns="0" rIns="0">
            <a:noAutofit/>
          </a:bodyPr>
          <a:lstStyle/>
          <a:p>
            <a:pPr algn="ctr"/>
            <a:r>
              <a:rPr lang="en-US" sz="800" dirty="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6097681" y="3405089"/>
            <a:ext cx="709636" cy="215444"/>
          </a:xfrm>
          <a:prstGeom prst="rect">
            <a:avLst/>
          </a:prstGeom>
          <a:noFill/>
        </p:spPr>
        <p:txBody>
          <a:bodyPr wrap="square" lIns="0" rIns="0">
            <a:noAutofit/>
          </a:bodyPr>
          <a:lstStyle/>
          <a:p>
            <a:pPr algn="ctr"/>
            <a:r>
              <a:rPr lang="en-US" sz="800" dirty="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6097681" y="4229305"/>
            <a:ext cx="709636" cy="338554"/>
          </a:xfrm>
          <a:prstGeom prst="rect">
            <a:avLst/>
          </a:prstGeom>
          <a:noFill/>
        </p:spPr>
        <p:txBody>
          <a:bodyPr wrap="square" lIns="0" rIns="0">
            <a:noAutofit/>
          </a:bodyPr>
          <a:lstStyle/>
          <a:p>
            <a:pPr algn="ctr"/>
            <a:r>
              <a:rPr lang="en-US" sz="800" dirty="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6097681" y="5053521"/>
            <a:ext cx="709636" cy="215444"/>
          </a:xfrm>
          <a:prstGeom prst="rect">
            <a:avLst/>
          </a:prstGeom>
          <a:noFill/>
        </p:spPr>
        <p:txBody>
          <a:bodyPr wrap="square" lIns="0" rIns="0">
            <a:noAutofit/>
          </a:bodyPr>
          <a:lstStyle/>
          <a:p>
            <a:pPr algn="ctr"/>
            <a:r>
              <a:rPr lang="en-US" sz="800" dirty="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6097681" y="2580873"/>
            <a:ext cx="709636" cy="338554"/>
          </a:xfrm>
          <a:prstGeom prst="rect">
            <a:avLst/>
          </a:prstGeom>
          <a:noFill/>
        </p:spPr>
        <p:txBody>
          <a:bodyPr wrap="square" lIns="0" rIns="0">
            <a:noAutofit/>
          </a:bodyPr>
          <a:lstStyle/>
          <a:p>
            <a:pPr algn="ctr"/>
            <a:r>
              <a:rPr lang="en-US" sz="800" dirty="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6097681" y="1756657"/>
            <a:ext cx="709636" cy="215444"/>
          </a:xfrm>
          <a:prstGeom prst="rect">
            <a:avLst/>
          </a:prstGeom>
          <a:noFill/>
        </p:spPr>
        <p:txBody>
          <a:bodyPr wrap="square" lIns="0" rIns="0">
            <a:noAutofit/>
          </a:bodyPr>
          <a:lstStyle/>
          <a:p>
            <a:pPr algn="ctr"/>
            <a:r>
              <a:rPr lang="en-US" sz="800" dirty="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6097681" y="5877738"/>
            <a:ext cx="709636" cy="215444"/>
          </a:xfrm>
          <a:prstGeom prst="rect">
            <a:avLst/>
          </a:prstGeom>
          <a:noFill/>
        </p:spPr>
        <p:txBody>
          <a:bodyPr wrap="square" lIns="0" rIns="0">
            <a:noAutofit/>
          </a:bodyPr>
          <a:lstStyle/>
          <a:p>
            <a:pPr algn="ctr"/>
            <a:r>
              <a:rPr lang="en-US" sz="800" dirty="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6812266" y="3405089"/>
            <a:ext cx="709636" cy="338554"/>
          </a:xfrm>
          <a:prstGeom prst="rect">
            <a:avLst/>
          </a:prstGeom>
          <a:noFill/>
        </p:spPr>
        <p:txBody>
          <a:bodyPr wrap="square" lIns="0" rIns="0">
            <a:noAutofit/>
          </a:bodyPr>
          <a:lstStyle/>
          <a:p>
            <a:pPr algn="ctr"/>
            <a:r>
              <a:rPr lang="en-US" sz="800" dirty="0">
                <a:solidFill>
                  <a:schemeClr val="tx1"/>
                </a:solidFill>
              </a:rPr>
              <a:t>Complete </a:t>
            </a:r>
          </a:p>
          <a:p>
            <a:pPr algn="ctr"/>
            <a:r>
              <a:rPr lang="en-US" sz="800" dirty="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6812266" y="4229305"/>
            <a:ext cx="709636" cy="338554"/>
          </a:xfrm>
          <a:prstGeom prst="rect">
            <a:avLst/>
          </a:prstGeom>
          <a:noFill/>
        </p:spPr>
        <p:txBody>
          <a:bodyPr wrap="square" lIns="0" rIns="0">
            <a:noAutofit/>
          </a:bodyPr>
          <a:lstStyle/>
          <a:p>
            <a:pPr algn="ctr"/>
            <a:r>
              <a:rPr lang="en-US" sz="800" dirty="0">
                <a:solidFill>
                  <a:schemeClr val="tx1"/>
                </a:solidFill>
              </a:rPr>
              <a:t>Document </a:t>
            </a:r>
            <a:br>
              <a:rPr lang="en-US" sz="800" dirty="0">
                <a:solidFill>
                  <a:schemeClr val="tx1"/>
                </a:solidFill>
              </a:rPr>
            </a:br>
            <a:endParaRPr lang="en-US" sz="800" dirty="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812266" y="5053521"/>
            <a:ext cx="709636" cy="215444"/>
          </a:xfrm>
          <a:prstGeom prst="rect">
            <a:avLst/>
          </a:prstGeom>
          <a:noFill/>
        </p:spPr>
        <p:txBody>
          <a:bodyPr wrap="square" lIns="0" rIns="0">
            <a:noAutofit/>
          </a:bodyPr>
          <a:lstStyle/>
          <a:p>
            <a:pPr algn="ctr"/>
            <a:r>
              <a:rPr lang="en-US" sz="800" dirty="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6812266" y="2580873"/>
            <a:ext cx="709636" cy="215444"/>
          </a:xfrm>
          <a:prstGeom prst="rect">
            <a:avLst/>
          </a:prstGeom>
          <a:noFill/>
        </p:spPr>
        <p:txBody>
          <a:bodyPr wrap="square" lIns="0" rIns="0">
            <a:noAutofit/>
          </a:bodyPr>
          <a:lstStyle/>
          <a:p>
            <a:pPr algn="ctr"/>
            <a:r>
              <a:rPr lang="en-US" sz="800" dirty="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812266" y="1756657"/>
            <a:ext cx="709636" cy="215444"/>
          </a:xfrm>
          <a:prstGeom prst="rect">
            <a:avLst/>
          </a:prstGeom>
          <a:noFill/>
        </p:spPr>
        <p:txBody>
          <a:bodyPr wrap="square" lIns="0" rIns="0">
            <a:noAutofit/>
          </a:bodyPr>
          <a:lstStyle/>
          <a:p>
            <a:pPr algn="ctr"/>
            <a:r>
              <a:rPr lang="en-US" sz="800" dirty="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812266" y="5877738"/>
            <a:ext cx="709636" cy="215444"/>
          </a:xfrm>
          <a:prstGeom prst="rect">
            <a:avLst/>
          </a:prstGeom>
          <a:noFill/>
        </p:spPr>
        <p:txBody>
          <a:bodyPr wrap="square" lIns="0" rIns="0">
            <a:noAutofit/>
          </a:bodyPr>
          <a:lstStyle/>
          <a:p>
            <a:pPr algn="ctr"/>
            <a:r>
              <a:rPr lang="en-US" sz="800" dirty="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7526851" y="3405089"/>
            <a:ext cx="709636" cy="338554"/>
          </a:xfrm>
          <a:prstGeom prst="rect">
            <a:avLst/>
          </a:prstGeom>
          <a:noFill/>
        </p:spPr>
        <p:txBody>
          <a:bodyPr wrap="square" lIns="0" rIns="0">
            <a:noAutofit/>
          </a:bodyPr>
          <a:lstStyle/>
          <a:p>
            <a:pPr algn="ctr"/>
            <a:r>
              <a:rPr lang="en-US" sz="800" dirty="0">
                <a:solidFill>
                  <a:schemeClr val="tx1"/>
                </a:solidFill>
              </a:rPr>
              <a:t>Contact</a:t>
            </a:r>
          </a:p>
          <a:p>
            <a:pPr algn="ctr"/>
            <a:r>
              <a:rPr lang="en-US" sz="800" dirty="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7526851" y="4229305"/>
            <a:ext cx="709636" cy="215444"/>
          </a:xfrm>
          <a:prstGeom prst="rect">
            <a:avLst/>
          </a:prstGeom>
          <a:noFill/>
        </p:spPr>
        <p:txBody>
          <a:bodyPr wrap="square" lIns="0" rIns="0">
            <a:noAutofit/>
          </a:bodyPr>
          <a:lstStyle/>
          <a:p>
            <a:pPr algn="ctr"/>
            <a:r>
              <a:rPr lang="en-US" sz="800" dirty="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7526851" y="5053521"/>
            <a:ext cx="709636" cy="215444"/>
          </a:xfrm>
          <a:prstGeom prst="rect">
            <a:avLst/>
          </a:prstGeom>
          <a:noFill/>
        </p:spPr>
        <p:txBody>
          <a:bodyPr wrap="square" lIns="0" rIns="0">
            <a:noAutofit/>
          </a:bodyPr>
          <a:lstStyle/>
          <a:p>
            <a:pPr algn="ctr"/>
            <a:r>
              <a:rPr lang="en-US" sz="800" dirty="0">
                <a:solidFill>
                  <a:schemeClr val="tx1"/>
                </a:solidFill>
              </a:rPr>
              <a:t>First-</a:t>
            </a:r>
            <a:r>
              <a:rPr lang="en-US" sz="800" dirty="0" err="1">
                <a:solidFill>
                  <a:schemeClr val="tx1"/>
                </a:solidFill>
              </a:rPr>
              <a:t>onebox</a:t>
            </a:r>
            <a:endParaRPr lang="en-US" sz="800" dirty="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7526851" y="2580873"/>
            <a:ext cx="709636" cy="338554"/>
          </a:xfrm>
          <a:prstGeom prst="rect">
            <a:avLst/>
          </a:prstGeom>
          <a:noFill/>
        </p:spPr>
        <p:txBody>
          <a:bodyPr wrap="square" lIns="0" rIns="0">
            <a:noAutofit/>
          </a:bodyPr>
          <a:lstStyle/>
          <a:p>
            <a:pPr algn="ctr"/>
            <a:r>
              <a:rPr lang="en-US" sz="800" dirty="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7526851" y="1756657"/>
            <a:ext cx="709636" cy="215444"/>
          </a:xfrm>
          <a:prstGeom prst="rect">
            <a:avLst/>
          </a:prstGeom>
          <a:noFill/>
        </p:spPr>
        <p:txBody>
          <a:bodyPr wrap="square" lIns="0" rIns="0">
            <a:noAutofit/>
          </a:bodyPr>
          <a:lstStyle/>
          <a:p>
            <a:pPr algn="ctr"/>
            <a:r>
              <a:rPr lang="en-US" sz="800" dirty="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7526851" y="5877738"/>
            <a:ext cx="709636" cy="215444"/>
          </a:xfrm>
          <a:prstGeom prst="rect">
            <a:avLst/>
          </a:prstGeom>
          <a:noFill/>
        </p:spPr>
        <p:txBody>
          <a:bodyPr wrap="square" lIns="0" rIns="0">
            <a:noAutofit/>
          </a:bodyPr>
          <a:lstStyle/>
          <a:p>
            <a:pPr algn="ctr"/>
            <a:r>
              <a:rPr lang="en-US" sz="800" dirty="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10385191" y="3405089"/>
            <a:ext cx="709636" cy="215444"/>
          </a:xfrm>
          <a:prstGeom prst="rect">
            <a:avLst/>
          </a:prstGeom>
          <a:noFill/>
        </p:spPr>
        <p:txBody>
          <a:bodyPr wrap="square" lIns="0" rIns="0">
            <a:noAutofit/>
          </a:bodyPr>
          <a:lstStyle/>
          <a:p>
            <a:pPr algn="ctr"/>
            <a:r>
              <a:rPr lang="en-US" sz="800" dirty="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10385191" y="4229305"/>
            <a:ext cx="709636" cy="215444"/>
          </a:xfrm>
          <a:prstGeom prst="rect">
            <a:avLst/>
          </a:prstGeom>
          <a:noFill/>
        </p:spPr>
        <p:txBody>
          <a:bodyPr wrap="square" lIns="0" rIns="0">
            <a:noAutofit/>
          </a:bodyPr>
          <a:lstStyle/>
          <a:p>
            <a:pPr algn="ctr"/>
            <a:r>
              <a:rPr lang="en-US" sz="800" dirty="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10385191" y="5053521"/>
            <a:ext cx="709636" cy="215444"/>
          </a:xfrm>
          <a:prstGeom prst="rect">
            <a:avLst/>
          </a:prstGeom>
          <a:noFill/>
        </p:spPr>
        <p:txBody>
          <a:bodyPr wrap="square" lIns="0" rIns="0">
            <a:noAutofit/>
          </a:bodyPr>
          <a:lstStyle/>
          <a:p>
            <a:pPr algn="ctr"/>
            <a:r>
              <a:rPr lang="en-US" sz="800" dirty="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10385191" y="2580873"/>
            <a:ext cx="709636" cy="338554"/>
          </a:xfrm>
          <a:prstGeom prst="rect">
            <a:avLst/>
          </a:prstGeom>
          <a:noFill/>
        </p:spPr>
        <p:txBody>
          <a:bodyPr wrap="square" lIns="0" rIns="0">
            <a:noAutofit/>
          </a:bodyPr>
          <a:lstStyle/>
          <a:p>
            <a:pPr algn="ctr"/>
            <a:r>
              <a:rPr lang="en-US" sz="800" dirty="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10385191" y="1756657"/>
            <a:ext cx="709636" cy="338554"/>
          </a:xfrm>
          <a:prstGeom prst="rect">
            <a:avLst/>
          </a:prstGeom>
          <a:noFill/>
        </p:spPr>
        <p:txBody>
          <a:bodyPr wrap="square" lIns="0" rIns="0">
            <a:noAutofit/>
          </a:bodyPr>
          <a:lstStyle/>
          <a:p>
            <a:pPr algn="ctr"/>
            <a:r>
              <a:rPr lang="en-US" sz="800" dirty="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1099777" y="5877738"/>
            <a:ext cx="709636" cy="338554"/>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3953926" y="3405089"/>
            <a:ext cx="709636" cy="338554"/>
          </a:xfrm>
          <a:prstGeom prst="rect">
            <a:avLst/>
          </a:prstGeom>
          <a:noFill/>
        </p:spPr>
        <p:txBody>
          <a:bodyPr wrap="square" lIns="0" rIns="0">
            <a:noAutofit/>
          </a:bodyPr>
          <a:lstStyle/>
          <a:p>
            <a:pPr algn="ctr"/>
            <a:r>
              <a:rPr lang="en-US" sz="800" dirty="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3953926" y="4229305"/>
            <a:ext cx="709636" cy="215444"/>
          </a:xfrm>
          <a:prstGeom prst="rect">
            <a:avLst/>
          </a:prstGeom>
          <a:noFill/>
        </p:spPr>
        <p:txBody>
          <a:bodyPr wrap="square" lIns="0" rIns="0">
            <a:noAutofit/>
          </a:bodyPr>
          <a:lstStyle/>
          <a:p>
            <a:pPr algn="ctr"/>
            <a:r>
              <a:rPr lang="en-US" sz="800" dirty="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953926" y="5053521"/>
            <a:ext cx="709636" cy="215444"/>
          </a:xfrm>
          <a:prstGeom prst="rect">
            <a:avLst/>
          </a:prstGeom>
          <a:noFill/>
        </p:spPr>
        <p:txBody>
          <a:bodyPr wrap="square" lIns="0" rIns="0">
            <a:noAutofit/>
          </a:bodyPr>
          <a:lstStyle/>
          <a:p>
            <a:pPr algn="ctr"/>
            <a:r>
              <a:rPr lang="en-US" sz="800" dirty="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3953926" y="2580873"/>
            <a:ext cx="709636" cy="215444"/>
          </a:xfrm>
          <a:prstGeom prst="rect">
            <a:avLst/>
          </a:prstGeom>
          <a:noFill/>
        </p:spPr>
        <p:txBody>
          <a:bodyPr wrap="square" lIns="0" rIns="0">
            <a:noAutofit/>
          </a:bodyPr>
          <a:lstStyle/>
          <a:p>
            <a:pPr algn="ctr"/>
            <a:r>
              <a:rPr lang="en-US" sz="800" dirty="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953926" y="1756657"/>
            <a:ext cx="709636" cy="215444"/>
          </a:xfrm>
          <a:prstGeom prst="rect">
            <a:avLst/>
          </a:prstGeom>
          <a:noFill/>
        </p:spPr>
        <p:txBody>
          <a:bodyPr wrap="square" lIns="0" rIns="0">
            <a:noAutofit/>
          </a:bodyPr>
          <a:lstStyle/>
          <a:p>
            <a:pPr algn="ctr"/>
            <a:r>
              <a:rPr lang="en-US" sz="800" dirty="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953926" y="5877738"/>
            <a:ext cx="709636" cy="215444"/>
          </a:xfrm>
          <a:prstGeom prst="rect">
            <a:avLst/>
          </a:prstGeom>
          <a:noFill/>
        </p:spPr>
        <p:txBody>
          <a:bodyPr wrap="square" lIns="0" rIns="0">
            <a:noAutofit/>
          </a:bodyPr>
          <a:lstStyle/>
          <a:p>
            <a:pPr algn="ctr"/>
            <a:r>
              <a:rPr lang="en-US" sz="800" dirty="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5383096"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5383096" y="4229305"/>
            <a:ext cx="709636" cy="215444"/>
          </a:xfrm>
          <a:prstGeom prst="rect">
            <a:avLst/>
          </a:prstGeom>
          <a:noFill/>
        </p:spPr>
        <p:txBody>
          <a:bodyPr wrap="square" lIns="0" rIns="0">
            <a:noAutofit/>
          </a:bodyPr>
          <a:lstStyle/>
          <a:p>
            <a:pPr algn="ctr"/>
            <a:r>
              <a:rPr lang="en-US" sz="800" dirty="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5383096" y="5053521"/>
            <a:ext cx="709636" cy="215444"/>
          </a:xfrm>
          <a:prstGeom prst="rect">
            <a:avLst/>
          </a:prstGeom>
          <a:noFill/>
        </p:spPr>
        <p:txBody>
          <a:bodyPr wrap="square" lIns="0" rIns="0">
            <a:noAutofit/>
          </a:bodyPr>
          <a:lstStyle/>
          <a:p>
            <a:pPr algn="ctr"/>
            <a:r>
              <a:rPr lang="en-US" sz="800" dirty="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5383096" y="2580873"/>
            <a:ext cx="709636" cy="215444"/>
          </a:xfrm>
          <a:prstGeom prst="rect">
            <a:avLst/>
          </a:prstGeom>
          <a:noFill/>
        </p:spPr>
        <p:txBody>
          <a:bodyPr wrap="square" lIns="0" rIns="0">
            <a:noAutofit/>
          </a:bodyPr>
          <a:lstStyle/>
          <a:p>
            <a:pPr algn="ctr"/>
            <a:r>
              <a:rPr lang="en-US" sz="800" dirty="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5383096" y="1756657"/>
            <a:ext cx="709636" cy="338554"/>
          </a:xfrm>
          <a:prstGeom prst="rect">
            <a:avLst/>
          </a:prstGeom>
          <a:noFill/>
        </p:spPr>
        <p:txBody>
          <a:bodyPr wrap="square" lIns="0" rIns="0">
            <a:noAutofit/>
          </a:bodyPr>
          <a:lstStyle/>
          <a:p>
            <a:pPr algn="ctr"/>
            <a:r>
              <a:rPr lang="en-US" sz="800" dirty="0">
                <a:solidFill>
                  <a:schemeClr val="tx1"/>
                </a:solidFill>
              </a:rPr>
              <a:t>Advanced </a:t>
            </a:r>
          </a:p>
          <a:p>
            <a:pPr algn="ctr"/>
            <a:r>
              <a:rPr lang="en-US" sz="800" dirty="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5383096" y="5877738"/>
            <a:ext cx="709636" cy="215444"/>
          </a:xfrm>
          <a:prstGeom prst="rect">
            <a:avLst/>
          </a:prstGeom>
          <a:noFill/>
        </p:spPr>
        <p:txBody>
          <a:bodyPr wrap="square" lIns="0" rIns="0">
            <a:noAutofit/>
          </a:bodyPr>
          <a:lstStyle/>
          <a:p>
            <a:pPr algn="ctr"/>
            <a:r>
              <a:rPr lang="en-US" sz="800" dirty="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4668511"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4668511" y="4229305"/>
            <a:ext cx="709636" cy="338554"/>
          </a:xfrm>
          <a:prstGeom prst="rect">
            <a:avLst/>
          </a:prstGeom>
          <a:noFill/>
        </p:spPr>
        <p:txBody>
          <a:bodyPr wrap="square" lIns="0" rIns="0">
            <a:noAutofit/>
          </a:bodyPr>
          <a:lstStyle/>
          <a:p>
            <a:pPr algn="ctr"/>
            <a:r>
              <a:rPr lang="en-US" sz="800" dirty="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4668511" y="5053521"/>
            <a:ext cx="709636" cy="215444"/>
          </a:xfrm>
          <a:prstGeom prst="rect">
            <a:avLst/>
          </a:prstGeom>
          <a:noFill/>
        </p:spPr>
        <p:txBody>
          <a:bodyPr wrap="square" lIns="0" rIns="0">
            <a:noAutofit/>
          </a:bodyPr>
          <a:lstStyle/>
          <a:p>
            <a:pPr algn="ctr"/>
            <a:r>
              <a:rPr lang="en-US" sz="800" dirty="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4668511" y="2580873"/>
            <a:ext cx="709636" cy="215444"/>
          </a:xfrm>
          <a:prstGeom prst="rect">
            <a:avLst/>
          </a:prstGeom>
          <a:noFill/>
        </p:spPr>
        <p:txBody>
          <a:bodyPr wrap="square" lIns="0" rIns="0">
            <a:noAutofit/>
          </a:bodyPr>
          <a:lstStyle/>
          <a:p>
            <a:pPr algn="ctr"/>
            <a:r>
              <a:rPr lang="en-US" sz="800" dirty="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4668511" y="1756657"/>
            <a:ext cx="709636" cy="215444"/>
          </a:xfrm>
          <a:prstGeom prst="rect">
            <a:avLst/>
          </a:prstGeom>
          <a:noFill/>
        </p:spPr>
        <p:txBody>
          <a:bodyPr wrap="square" lIns="0" rIns="0">
            <a:noAutofit/>
          </a:bodyPr>
          <a:lstStyle/>
          <a:p>
            <a:pPr algn="ctr"/>
            <a:r>
              <a:rPr lang="en-US" sz="800" dirty="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4668511" y="5877738"/>
            <a:ext cx="709636" cy="215444"/>
          </a:xfrm>
          <a:prstGeom prst="rect">
            <a:avLst/>
          </a:prstGeom>
          <a:noFill/>
        </p:spPr>
        <p:txBody>
          <a:bodyPr wrap="square" lIns="0" rIns="0">
            <a:noAutofit/>
          </a:bodyPr>
          <a:lstStyle/>
          <a:p>
            <a:pPr algn="ctr"/>
            <a:r>
              <a:rPr lang="en-US" sz="800" dirty="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8241436" y="3405089"/>
            <a:ext cx="709636" cy="338554"/>
          </a:xfrm>
          <a:prstGeom prst="rect">
            <a:avLst/>
          </a:prstGeom>
          <a:noFill/>
        </p:spPr>
        <p:txBody>
          <a:bodyPr wrap="square" lIns="0" rIns="0">
            <a:noAutofit/>
          </a:bodyPr>
          <a:lstStyle/>
          <a:p>
            <a:pPr algn="ctr"/>
            <a:r>
              <a:rPr lang="en-US" sz="800" dirty="0">
                <a:solidFill>
                  <a:schemeClr val="tx1"/>
                </a:solidFill>
              </a:rPr>
              <a:t>Contact </a:t>
            </a:r>
          </a:p>
          <a:p>
            <a:pPr algn="ctr"/>
            <a:r>
              <a:rPr lang="en-US" sz="800" dirty="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8241436" y="4229305"/>
            <a:ext cx="709636" cy="338554"/>
          </a:xfrm>
          <a:prstGeom prst="rect">
            <a:avLst/>
          </a:prstGeom>
          <a:noFill/>
        </p:spPr>
        <p:txBody>
          <a:bodyPr wrap="square" lIns="0" rIns="0">
            <a:noAutofit/>
          </a:bodyPr>
          <a:lstStyle/>
          <a:p>
            <a:pPr algn="ctr"/>
            <a:r>
              <a:rPr lang="en-US" sz="800" dirty="0">
                <a:solidFill>
                  <a:schemeClr val="tx1"/>
                </a:solidFill>
              </a:rPr>
              <a:t>Ease </a:t>
            </a:r>
          </a:p>
          <a:p>
            <a:pPr algn="ctr"/>
            <a:r>
              <a:rPr lang="en-US" sz="800" dirty="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8241436" y="5053521"/>
            <a:ext cx="709636" cy="215444"/>
          </a:xfrm>
          <a:prstGeom prst="rect">
            <a:avLst/>
          </a:prstGeom>
          <a:noFill/>
        </p:spPr>
        <p:txBody>
          <a:bodyPr wrap="square" lIns="0" rIns="0">
            <a:noAutofit/>
          </a:bodyPr>
          <a:lstStyle/>
          <a:p>
            <a:pPr algn="ctr"/>
            <a:r>
              <a:rPr lang="en-US" sz="800" dirty="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8241436" y="2580873"/>
            <a:ext cx="709636" cy="215444"/>
          </a:xfrm>
          <a:prstGeom prst="rect">
            <a:avLst/>
          </a:prstGeom>
          <a:noFill/>
        </p:spPr>
        <p:txBody>
          <a:bodyPr wrap="square" lIns="0" rIns="0">
            <a:noAutofit/>
          </a:bodyPr>
          <a:lstStyle/>
          <a:p>
            <a:pPr algn="ctr"/>
            <a:r>
              <a:rPr lang="en-US" sz="800" dirty="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8241436" y="1756657"/>
            <a:ext cx="709636" cy="338554"/>
          </a:xfrm>
          <a:prstGeom prst="rect">
            <a:avLst/>
          </a:prstGeom>
          <a:noFill/>
        </p:spPr>
        <p:txBody>
          <a:bodyPr wrap="square" lIns="0" rIns="0">
            <a:noAutofit/>
          </a:bodyPr>
          <a:lstStyle/>
          <a:p>
            <a:pPr algn="ctr"/>
            <a:r>
              <a:rPr lang="en-US" sz="800" dirty="0">
                <a:solidFill>
                  <a:schemeClr val="tx1"/>
                </a:solidFill>
              </a:rPr>
              <a:t>Alert </a:t>
            </a:r>
          </a:p>
          <a:p>
            <a:pPr algn="ctr"/>
            <a:r>
              <a:rPr lang="en-US" sz="800" dirty="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8241436" y="5877738"/>
            <a:ext cx="709636" cy="215444"/>
          </a:xfrm>
          <a:prstGeom prst="rect">
            <a:avLst/>
          </a:prstGeom>
          <a:noFill/>
        </p:spPr>
        <p:txBody>
          <a:bodyPr wrap="square" lIns="0" rIns="0">
            <a:noAutofit/>
          </a:bodyPr>
          <a:lstStyle/>
          <a:p>
            <a:pPr algn="ctr"/>
            <a:r>
              <a:rPr lang="en-US" sz="800" dirty="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9670606" y="3405089"/>
            <a:ext cx="709636" cy="215444"/>
          </a:xfrm>
          <a:prstGeom prst="rect">
            <a:avLst/>
          </a:prstGeom>
          <a:noFill/>
        </p:spPr>
        <p:txBody>
          <a:bodyPr wrap="square" lIns="0" rIns="0">
            <a:noAutofit/>
          </a:bodyPr>
          <a:lstStyle/>
          <a:p>
            <a:pPr algn="ctr"/>
            <a:r>
              <a:rPr lang="en-US" sz="800" dirty="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9670606" y="4229305"/>
            <a:ext cx="709636" cy="215444"/>
          </a:xfrm>
          <a:prstGeom prst="rect">
            <a:avLst/>
          </a:prstGeom>
          <a:noFill/>
        </p:spPr>
        <p:txBody>
          <a:bodyPr wrap="square" lIns="0" rIns="0">
            <a:noAutofit/>
          </a:bodyPr>
          <a:lstStyle/>
          <a:p>
            <a:pPr algn="ctr"/>
            <a:r>
              <a:rPr lang="en-US" sz="800" dirty="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9670606" y="5053521"/>
            <a:ext cx="709636" cy="215444"/>
          </a:xfrm>
          <a:prstGeom prst="rect">
            <a:avLst/>
          </a:prstGeom>
          <a:noFill/>
        </p:spPr>
        <p:txBody>
          <a:bodyPr wrap="square" lIns="0" rIns="0">
            <a:noAutofit/>
          </a:bodyPr>
          <a:lstStyle/>
          <a:p>
            <a:pPr algn="ctr"/>
            <a:r>
              <a:rPr lang="en-US" sz="800" dirty="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9670606" y="2580873"/>
            <a:ext cx="709636" cy="338554"/>
          </a:xfrm>
          <a:prstGeom prst="rect">
            <a:avLst/>
          </a:prstGeom>
          <a:noFill/>
        </p:spPr>
        <p:txBody>
          <a:bodyPr wrap="square" lIns="0" rIns="0">
            <a:noAutofit/>
          </a:bodyPr>
          <a:lstStyle/>
          <a:p>
            <a:pPr algn="ctr"/>
            <a:r>
              <a:rPr lang="en-US" sz="800" dirty="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9670606" y="1756657"/>
            <a:ext cx="709636" cy="215444"/>
          </a:xfrm>
          <a:prstGeom prst="rect">
            <a:avLst/>
          </a:prstGeom>
          <a:noFill/>
        </p:spPr>
        <p:txBody>
          <a:bodyPr wrap="square" lIns="0" rIns="0">
            <a:noAutofit/>
          </a:bodyPr>
          <a:lstStyle/>
          <a:p>
            <a:pPr algn="ctr"/>
            <a:r>
              <a:rPr lang="en-US" sz="800" dirty="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10385191" y="5877738"/>
            <a:ext cx="709636" cy="215444"/>
          </a:xfrm>
          <a:prstGeom prst="rect">
            <a:avLst/>
          </a:prstGeom>
          <a:noFill/>
        </p:spPr>
        <p:txBody>
          <a:bodyPr wrap="square" lIns="0" rIns="0">
            <a:noAutofit/>
          </a:bodyPr>
          <a:lstStyle/>
          <a:p>
            <a:pPr algn="ctr"/>
            <a:r>
              <a:rPr lang="en-US" sz="800" dirty="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8956021" y="3405089"/>
            <a:ext cx="709636" cy="215444"/>
          </a:xfrm>
          <a:prstGeom prst="rect">
            <a:avLst/>
          </a:prstGeom>
          <a:noFill/>
        </p:spPr>
        <p:txBody>
          <a:bodyPr wrap="square" lIns="0" rIns="0">
            <a:noAutofit/>
          </a:bodyPr>
          <a:lstStyle/>
          <a:p>
            <a:pPr algn="ctr"/>
            <a:r>
              <a:rPr lang="en-US" sz="800" dirty="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8956021" y="4229305"/>
            <a:ext cx="709636" cy="215444"/>
          </a:xfrm>
          <a:prstGeom prst="rect">
            <a:avLst/>
          </a:prstGeom>
          <a:noFill/>
        </p:spPr>
        <p:txBody>
          <a:bodyPr wrap="square" lIns="0" rIns="0">
            <a:noAutofit/>
          </a:bodyPr>
          <a:lstStyle/>
          <a:p>
            <a:pPr algn="ctr"/>
            <a:r>
              <a:rPr lang="en-US" sz="800" dirty="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956021" y="5053521"/>
            <a:ext cx="709636" cy="338554"/>
          </a:xfrm>
          <a:prstGeom prst="rect">
            <a:avLst/>
          </a:prstGeom>
          <a:noFill/>
        </p:spPr>
        <p:txBody>
          <a:bodyPr wrap="square" lIns="0" rIns="0">
            <a:noAutofit/>
          </a:bodyPr>
          <a:lstStyle/>
          <a:p>
            <a:pPr algn="ctr"/>
            <a:r>
              <a:rPr lang="en-US" sz="800" dirty="0">
                <a:solidFill>
                  <a:schemeClr val="tx1"/>
                </a:solidFill>
              </a:rPr>
              <a:t>First-reply-</a:t>
            </a:r>
          </a:p>
          <a:p>
            <a:pPr algn="ctr"/>
            <a:r>
              <a:rPr lang="en-US" sz="800" dirty="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8956021" y="2580873"/>
            <a:ext cx="709636" cy="215444"/>
          </a:xfrm>
          <a:prstGeom prst="rect">
            <a:avLst/>
          </a:prstGeom>
          <a:noFill/>
        </p:spPr>
        <p:txBody>
          <a:bodyPr wrap="square" lIns="0" rIns="0">
            <a:noAutofit/>
          </a:bodyPr>
          <a:lstStyle/>
          <a:p>
            <a:pPr algn="ctr"/>
            <a:r>
              <a:rPr lang="en-US" sz="800" dirty="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956021" y="1756657"/>
            <a:ext cx="709636" cy="215444"/>
          </a:xfrm>
          <a:prstGeom prst="rect">
            <a:avLst/>
          </a:prstGeom>
          <a:noFill/>
        </p:spPr>
        <p:txBody>
          <a:bodyPr wrap="square" lIns="0" rIns="0">
            <a:noAutofit/>
          </a:bodyPr>
          <a:lstStyle/>
          <a:p>
            <a:pPr algn="ctr"/>
            <a:r>
              <a:rPr lang="en-US" sz="800" dirty="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9670606" y="5877738"/>
            <a:ext cx="709636" cy="215444"/>
          </a:xfrm>
          <a:prstGeom prst="rect">
            <a:avLst/>
          </a:prstGeom>
          <a:noFill/>
        </p:spPr>
        <p:txBody>
          <a:bodyPr wrap="square" lIns="0" rIns="0">
            <a:noAutofit/>
          </a:bodyPr>
          <a:lstStyle/>
          <a:p>
            <a:pPr algn="ctr"/>
            <a:r>
              <a:rPr lang="en-US" sz="800" dirty="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11099777" y="3405089"/>
            <a:ext cx="709636" cy="338554"/>
          </a:xfrm>
          <a:prstGeom prst="rect">
            <a:avLst/>
          </a:prstGeom>
          <a:noFill/>
        </p:spPr>
        <p:txBody>
          <a:bodyPr wrap="square" lIns="0" rIns="0">
            <a:noAutofit/>
          </a:bodyPr>
          <a:lstStyle/>
          <a:p>
            <a:pPr algn="ctr"/>
            <a:r>
              <a:rPr lang="en-US" sz="800" dirty="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1099777" y="4229305"/>
            <a:ext cx="709636" cy="338554"/>
          </a:xfrm>
          <a:prstGeom prst="rect">
            <a:avLst/>
          </a:prstGeom>
          <a:noFill/>
        </p:spPr>
        <p:txBody>
          <a:bodyPr wrap="square" lIns="0" rIns="0">
            <a:noAutofit/>
          </a:bodyPr>
          <a:lstStyle/>
          <a:p>
            <a:pPr algn="ctr"/>
            <a:r>
              <a:rPr lang="en-US" sz="800" dirty="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1099777" y="5053521"/>
            <a:ext cx="709636" cy="338554"/>
          </a:xfrm>
          <a:prstGeom prst="rect">
            <a:avLst/>
          </a:prstGeom>
          <a:noFill/>
        </p:spPr>
        <p:txBody>
          <a:bodyPr wrap="square" lIns="0" rIns="0">
            <a:noAutofit/>
          </a:bodyPr>
          <a:lstStyle/>
          <a:p>
            <a:pPr algn="ctr"/>
            <a:r>
              <a:rPr lang="en-US" sz="800" dirty="0">
                <a:solidFill>
                  <a:schemeClr val="tx1"/>
                </a:solidFill>
              </a:rPr>
              <a:t>Group </a:t>
            </a:r>
          </a:p>
          <a:p>
            <a:pPr algn="ctr"/>
            <a:r>
              <a:rPr lang="en-US" sz="800" dirty="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11099777" y="2580873"/>
            <a:ext cx="709636" cy="338554"/>
          </a:xfrm>
          <a:prstGeom prst="rect">
            <a:avLst/>
          </a:prstGeom>
          <a:noFill/>
        </p:spPr>
        <p:txBody>
          <a:bodyPr wrap="square" lIns="0" rIns="0">
            <a:noAutofit/>
          </a:bodyPr>
          <a:lstStyle/>
          <a:p>
            <a:pPr algn="ctr"/>
            <a:r>
              <a:rPr lang="en-US" sz="800" dirty="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1099777" y="1756657"/>
            <a:ext cx="709636" cy="338554"/>
          </a:xfrm>
          <a:prstGeom prst="rect">
            <a:avLst/>
          </a:prstGeom>
          <a:noFill/>
        </p:spPr>
        <p:txBody>
          <a:bodyPr wrap="square" lIns="0" rIns="0">
            <a:noAutofit/>
          </a:bodyPr>
          <a:lstStyle/>
          <a:p>
            <a:pPr algn="ctr"/>
            <a:r>
              <a:rPr lang="en-US" sz="800" dirty="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956021" y="5871746"/>
            <a:ext cx="709636" cy="338554"/>
          </a:xfrm>
          <a:prstGeom prst="rect">
            <a:avLst/>
          </a:prstGeom>
          <a:noFill/>
        </p:spPr>
        <p:txBody>
          <a:bodyPr wrap="square" lIns="0" rIns="0">
            <a:noAutofit/>
          </a:bodyPr>
          <a:lstStyle/>
          <a:p>
            <a:pPr algn="ctr"/>
            <a:r>
              <a:rPr lang="en-US" sz="800" dirty="0">
                <a:solidFill>
                  <a:schemeClr val="tx1"/>
                </a:solidFill>
              </a:rPr>
              <a:t>Light bulb</a:t>
            </a:r>
          </a:p>
        </p:txBody>
      </p:sp>
      <p:sp>
        <p:nvSpPr>
          <p:cNvPr id="2" name="Title 1">
            <a:extLst>
              <a:ext uri="{FF2B5EF4-FFF2-40B4-BE49-F238E27FC236}">
                <a16:creationId xmlns:a16="http://schemas.microsoft.com/office/drawing/2014/main" id="{B85675F9-B2EB-421B-A4C4-8B8683D093C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6892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79414" y="1322388"/>
            <a:ext cx="9144000"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dirty="0"/>
              <a:t>Click to edit Master text styles</a:t>
            </a:r>
          </a:p>
        </p:txBody>
      </p:sp>
      <p:sp>
        <p:nvSpPr>
          <p:cNvPr id="2" name="Title 1">
            <a:extLst>
              <a:ext uri="{FF2B5EF4-FFF2-40B4-BE49-F238E27FC236}">
                <a16:creationId xmlns:a16="http://schemas.microsoft.com/office/drawing/2014/main" id="{47A45263-0677-428F-8B48-EA1FEDB6B520}"/>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5858846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Icons">
    <p:spTree>
      <p:nvGrpSpPr>
        <p:cNvPr id="1" name=""/>
        <p:cNvGrpSpPr/>
        <p:nvPr/>
      </p:nvGrpSpPr>
      <p:grpSpPr>
        <a:xfrm>
          <a:off x="0" y="0"/>
          <a:ext cx="0" cy="0"/>
          <a:chOff x="0" y="0"/>
          <a:chExt cx="0" cy="0"/>
        </a:xfrm>
      </p:grpSpPr>
      <p:sp>
        <p:nvSpPr>
          <p:cNvPr id="9" name="Left Bracket 8">
            <a:extLst>
              <a:ext uri="{FF2B5EF4-FFF2-40B4-BE49-F238E27FC236}">
                <a16:creationId xmlns:a16="http://schemas.microsoft.com/office/drawing/2014/main" id="{9DB06F89-EAA2-4FFE-B137-881E21A8ABBB}"/>
              </a:ext>
            </a:extLst>
          </p:cNvPr>
          <p:cNvSpPr/>
          <p:nvPr userDrawn="1"/>
        </p:nvSpPr>
        <p:spPr>
          <a:xfrm flipH="1">
            <a:off x="-7" y="1276793"/>
            <a:ext cx="3239347"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dirty="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dirty="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dirty="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dirty="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dirty="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dirty="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dirty="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dirty="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dirty="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dirty="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dirty="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dirty="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dirty="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dirty="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dirty="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dirty="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dirty="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dirty="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dirty="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dirty="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dirty="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dirty="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dirty="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dirty="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dirty="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dirty="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dirty="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dirty="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dirty="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dirty="0">
                <a:solidFill>
                  <a:schemeClr val="tx1"/>
                </a:solidFill>
              </a:rPr>
              <a:t>Complete </a:t>
            </a:r>
          </a:p>
          <a:p>
            <a:pPr algn="ctr"/>
            <a:r>
              <a:rPr lang="en-US" sz="800" dirty="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dirty="0">
                <a:solidFill>
                  <a:schemeClr val="tx1"/>
                </a:solidFill>
              </a:rPr>
              <a:t>Document </a:t>
            </a:r>
            <a:br>
              <a:rPr lang="en-US" sz="800" dirty="0">
                <a:solidFill>
                  <a:schemeClr val="tx1"/>
                </a:solidFill>
              </a:rPr>
            </a:br>
            <a:endParaRPr lang="en-US" sz="800" dirty="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dirty="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dirty="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dirty="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dirty="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dirty="0">
                <a:solidFill>
                  <a:schemeClr val="tx1"/>
                </a:solidFill>
              </a:rPr>
              <a:t>Contact</a:t>
            </a:r>
          </a:p>
          <a:p>
            <a:pPr algn="ctr"/>
            <a:r>
              <a:rPr lang="en-US" sz="800" dirty="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dirty="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dirty="0">
                <a:solidFill>
                  <a:schemeClr val="tx1"/>
                </a:solidFill>
              </a:rPr>
              <a:t>First-</a:t>
            </a:r>
            <a:r>
              <a:rPr lang="en-US" sz="800" dirty="0" err="1">
                <a:solidFill>
                  <a:schemeClr val="tx1"/>
                </a:solidFill>
              </a:rPr>
              <a:t>onebox</a:t>
            </a:r>
            <a:endParaRPr lang="en-US" sz="800" dirty="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dirty="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dirty="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dirty="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dirty="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dirty="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dirty="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dirty="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dirty="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dirty="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dirty="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dirty="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dirty="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dirty="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dirty="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dirty="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dirty="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dirty="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dirty="0">
                <a:solidFill>
                  <a:schemeClr val="tx1"/>
                </a:solidFill>
              </a:rPr>
              <a:t>Advanced </a:t>
            </a:r>
          </a:p>
          <a:p>
            <a:pPr algn="ctr"/>
            <a:r>
              <a:rPr lang="en-US" sz="800" dirty="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dirty="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dirty="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dirty="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dirty="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dirty="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dirty="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dirty="0">
                <a:solidFill>
                  <a:schemeClr val="tx1"/>
                </a:solidFill>
              </a:rPr>
              <a:t>Contact </a:t>
            </a:r>
          </a:p>
          <a:p>
            <a:pPr algn="ctr"/>
            <a:r>
              <a:rPr lang="en-US" sz="800" dirty="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dirty="0">
                <a:solidFill>
                  <a:schemeClr val="tx1"/>
                </a:solidFill>
              </a:rPr>
              <a:t>Ease </a:t>
            </a:r>
          </a:p>
          <a:p>
            <a:pPr algn="ctr"/>
            <a:r>
              <a:rPr lang="en-US" sz="800" dirty="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dirty="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dirty="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dirty="0">
                <a:solidFill>
                  <a:schemeClr val="tx1"/>
                </a:solidFill>
              </a:rPr>
              <a:t>Alert </a:t>
            </a:r>
          </a:p>
          <a:p>
            <a:pPr algn="ctr"/>
            <a:r>
              <a:rPr lang="en-US" sz="800" dirty="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dirty="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dirty="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dirty="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dirty="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dirty="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dirty="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dirty="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dirty="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dirty="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dirty="0">
                <a:solidFill>
                  <a:schemeClr val="tx1"/>
                </a:solidFill>
              </a:rPr>
              <a:t>First-reply-</a:t>
            </a:r>
          </a:p>
          <a:p>
            <a:pPr algn="ctr"/>
            <a:r>
              <a:rPr lang="en-US" sz="800" dirty="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dirty="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dirty="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dirty="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dirty="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dirty="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dirty="0">
                <a:solidFill>
                  <a:schemeClr val="tx1"/>
                </a:solidFill>
              </a:rPr>
              <a:t>Group </a:t>
            </a:r>
          </a:p>
          <a:p>
            <a:pPr algn="ctr"/>
            <a:r>
              <a:rPr lang="en-US" sz="800" dirty="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dirty="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dirty="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dirty="0">
                <a:solidFill>
                  <a:schemeClr val="tx1"/>
                </a:solidFill>
              </a:rPr>
              <a:t>Light bulb</a:t>
            </a:r>
          </a:p>
        </p:txBody>
      </p:sp>
      <p:sp>
        <p:nvSpPr>
          <p:cNvPr id="94" name="TextBox 93">
            <a:extLst>
              <a:ext uri="{FF2B5EF4-FFF2-40B4-BE49-F238E27FC236}">
                <a16:creationId xmlns:a16="http://schemas.microsoft.com/office/drawing/2014/main" id="{E6A5FF4F-117C-46A1-8F8D-38F0364B849F}"/>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dirty="0">
                <a:solidFill>
                  <a:schemeClr val="tx1"/>
                </a:solidFill>
              </a:rPr>
              <a:t>Emoji</a:t>
            </a:r>
          </a:p>
        </p:txBody>
      </p:sp>
      <p:sp>
        <p:nvSpPr>
          <p:cNvPr id="2" name="TextBox 1">
            <a:extLst>
              <a:ext uri="{FF2B5EF4-FFF2-40B4-BE49-F238E27FC236}">
                <a16:creationId xmlns:a16="http://schemas.microsoft.com/office/drawing/2014/main" id="{899EF2EE-05B7-42BC-AF7B-39AE6F11FCD0}"/>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 alt</a:t>
            </a:r>
          </a:p>
        </p:txBody>
      </p:sp>
      <p:sp>
        <p:nvSpPr>
          <p:cNvPr id="3" name="Title 2">
            <a:extLst>
              <a:ext uri="{FF2B5EF4-FFF2-40B4-BE49-F238E27FC236}">
                <a16:creationId xmlns:a16="http://schemas.microsoft.com/office/drawing/2014/main" id="{3ACB1E86-CCD1-4632-B380-A59BDFD10F0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81994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Icons 2">
    <p:spTree>
      <p:nvGrpSpPr>
        <p:cNvPr id="1" name=""/>
        <p:cNvGrpSpPr/>
        <p:nvPr/>
      </p:nvGrpSpPr>
      <p:grpSpPr>
        <a:xfrm>
          <a:off x="0" y="0"/>
          <a:ext cx="0" cy="0"/>
          <a:chOff x="0" y="0"/>
          <a:chExt cx="0" cy="0"/>
        </a:xfrm>
      </p:grpSpPr>
      <p:sp>
        <p:nvSpPr>
          <p:cNvPr id="481" name="TextBox 480">
            <a:extLst>
              <a:ext uri="{FF2B5EF4-FFF2-40B4-BE49-F238E27FC236}">
                <a16:creationId xmlns:a16="http://schemas.microsoft.com/office/drawing/2014/main" id="{AC615E34-413E-4787-A19A-23E64973C9DA}"/>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dirty="0"/>
              <a:t>RPA </a:t>
            </a:r>
          </a:p>
          <a:p>
            <a:pPr algn="ctr"/>
            <a:r>
              <a:rPr lang="en-US" sz="800" dirty="0"/>
              <a:t>champion</a:t>
            </a:r>
          </a:p>
        </p:txBody>
      </p:sp>
      <p:sp>
        <p:nvSpPr>
          <p:cNvPr id="483" name="TextBox 482">
            <a:extLst>
              <a:ext uri="{FF2B5EF4-FFF2-40B4-BE49-F238E27FC236}">
                <a16:creationId xmlns:a16="http://schemas.microsoft.com/office/drawing/2014/main" id="{43695054-C61D-4048-97DD-B4874916B2D7}"/>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dirty="0"/>
              <a:t>Question and answer</a:t>
            </a:r>
          </a:p>
        </p:txBody>
      </p:sp>
      <p:sp>
        <p:nvSpPr>
          <p:cNvPr id="485" name="TextBox 484">
            <a:extLst>
              <a:ext uri="{FF2B5EF4-FFF2-40B4-BE49-F238E27FC236}">
                <a16:creationId xmlns:a16="http://schemas.microsoft.com/office/drawing/2014/main" id="{A6C906EC-3BF3-41F8-AD3E-DB9F94B5786C}"/>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dirty="0"/>
              <a:t>Question and answer 2</a:t>
            </a:r>
          </a:p>
        </p:txBody>
      </p:sp>
      <p:sp>
        <p:nvSpPr>
          <p:cNvPr id="487" name="TextBox 486">
            <a:extLst>
              <a:ext uri="{FF2B5EF4-FFF2-40B4-BE49-F238E27FC236}">
                <a16:creationId xmlns:a16="http://schemas.microsoft.com/office/drawing/2014/main" id="{3739D30C-787B-4908-A5B6-482630A007D6}"/>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dirty="0"/>
              <a:t>Ramp up</a:t>
            </a:r>
          </a:p>
        </p:txBody>
      </p:sp>
      <p:sp>
        <p:nvSpPr>
          <p:cNvPr id="489" name="TextBox 488">
            <a:extLst>
              <a:ext uri="{FF2B5EF4-FFF2-40B4-BE49-F238E27FC236}">
                <a16:creationId xmlns:a16="http://schemas.microsoft.com/office/drawing/2014/main" id="{05B1DE10-9695-4971-80F4-C71CC18892E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dirty="0"/>
              <a:t>Ramp up alt</a:t>
            </a:r>
          </a:p>
        </p:txBody>
      </p:sp>
      <p:sp>
        <p:nvSpPr>
          <p:cNvPr id="491" name="TextBox 490">
            <a:extLst>
              <a:ext uri="{FF2B5EF4-FFF2-40B4-BE49-F238E27FC236}">
                <a16:creationId xmlns:a16="http://schemas.microsoft.com/office/drawing/2014/main" id="{1BC2EBBC-D131-4C9B-822F-859BF0D3E11D}"/>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dirty="0"/>
              <a:t>Read guidelines</a:t>
            </a:r>
          </a:p>
        </p:txBody>
      </p:sp>
      <p:sp>
        <p:nvSpPr>
          <p:cNvPr id="493" name="TextBox 492">
            <a:extLst>
              <a:ext uri="{FF2B5EF4-FFF2-40B4-BE49-F238E27FC236}">
                <a16:creationId xmlns:a16="http://schemas.microsoft.com/office/drawing/2014/main" id="{EA3E2C6B-DE78-432C-BD6D-E20DD4D4E556}"/>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dirty="0"/>
              <a:t>Reply</a:t>
            </a:r>
          </a:p>
        </p:txBody>
      </p:sp>
      <p:sp>
        <p:nvSpPr>
          <p:cNvPr id="495" name="TextBox 494">
            <a:extLst>
              <a:ext uri="{FF2B5EF4-FFF2-40B4-BE49-F238E27FC236}">
                <a16:creationId xmlns:a16="http://schemas.microsoft.com/office/drawing/2014/main" id="{9C1BD8A4-FE5D-4806-BADE-1CFC67DA8B6C}"/>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dirty="0"/>
              <a:t>Resource</a:t>
            </a:r>
          </a:p>
        </p:txBody>
      </p:sp>
      <p:sp>
        <p:nvSpPr>
          <p:cNvPr id="497" name="TextBox 496">
            <a:extLst>
              <a:ext uri="{FF2B5EF4-FFF2-40B4-BE49-F238E27FC236}">
                <a16:creationId xmlns:a16="http://schemas.microsoft.com/office/drawing/2014/main" id="{62A521C1-1AC2-444D-9353-DA2BF0D0E971}"/>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dirty="0"/>
              <a:t>Redesign</a:t>
            </a:r>
          </a:p>
        </p:txBody>
      </p:sp>
      <p:sp>
        <p:nvSpPr>
          <p:cNvPr id="499" name="TextBox 498">
            <a:extLst>
              <a:ext uri="{FF2B5EF4-FFF2-40B4-BE49-F238E27FC236}">
                <a16:creationId xmlns:a16="http://schemas.microsoft.com/office/drawing/2014/main" id="{1B59161D-EF39-475E-8160-23C3BD4D0A6F}"/>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dirty="0"/>
              <a:t>Redesign alt</a:t>
            </a:r>
          </a:p>
        </p:txBody>
      </p:sp>
      <p:sp>
        <p:nvSpPr>
          <p:cNvPr id="501" name="TextBox 500">
            <a:extLst>
              <a:ext uri="{FF2B5EF4-FFF2-40B4-BE49-F238E27FC236}">
                <a16:creationId xmlns:a16="http://schemas.microsoft.com/office/drawing/2014/main" id="{4855D20C-F5A4-4CA2-B1F0-59FDFFE82FB7}"/>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dirty="0"/>
              <a:t>Refresh</a:t>
            </a:r>
          </a:p>
        </p:txBody>
      </p:sp>
      <p:sp>
        <p:nvSpPr>
          <p:cNvPr id="503" name="TextBox 502">
            <a:extLst>
              <a:ext uri="{FF2B5EF4-FFF2-40B4-BE49-F238E27FC236}">
                <a16:creationId xmlns:a16="http://schemas.microsoft.com/office/drawing/2014/main" id="{EAB78544-A46D-4B34-ABA5-9AC1B92D6928}"/>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dirty="0"/>
              <a:t>Refresh 2</a:t>
            </a:r>
          </a:p>
        </p:txBody>
      </p:sp>
      <p:sp>
        <p:nvSpPr>
          <p:cNvPr id="505" name="TextBox 504">
            <a:extLst>
              <a:ext uri="{FF2B5EF4-FFF2-40B4-BE49-F238E27FC236}">
                <a16:creationId xmlns:a16="http://schemas.microsoft.com/office/drawing/2014/main" id="{23908CC5-377C-4D4E-97C1-93221C641C3F}"/>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dirty="0"/>
              <a:t>Remove</a:t>
            </a:r>
          </a:p>
        </p:txBody>
      </p:sp>
      <p:sp>
        <p:nvSpPr>
          <p:cNvPr id="507" name="TextBox 506">
            <a:extLst>
              <a:ext uri="{FF2B5EF4-FFF2-40B4-BE49-F238E27FC236}">
                <a16:creationId xmlns:a16="http://schemas.microsoft.com/office/drawing/2014/main" id="{4AA6AC7A-EE57-4D30-AB02-B7D06C284876}"/>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dirty="0"/>
              <a:t>Remove alt</a:t>
            </a:r>
          </a:p>
        </p:txBody>
      </p:sp>
      <p:sp>
        <p:nvSpPr>
          <p:cNvPr id="509" name="TextBox 508">
            <a:extLst>
              <a:ext uri="{FF2B5EF4-FFF2-40B4-BE49-F238E27FC236}">
                <a16:creationId xmlns:a16="http://schemas.microsoft.com/office/drawing/2014/main" id="{CBCB365D-6F32-4060-873F-CC51026F549A}"/>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dirty="0"/>
              <a:t>RPA business analyst</a:t>
            </a:r>
          </a:p>
        </p:txBody>
      </p:sp>
      <p:sp>
        <p:nvSpPr>
          <p:cNvPr id="511" name="TextBox 510">
            <a:extLst>
              <a:ext uri="{FF2B5EF4-FFF2-40B4-BE49-F238E27FC236}">
                <a16:creationId xmlns:a16="http://schemas.microsoft.com/office/drawing/2014/main" id="{B27BD45D-A29D-4C35-943D-36BC46929E60}"/>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dirty="0"/>
              <a:t>Reader</a:t>
            </a:r>
          </a:p>
        </p:txBody>
      </p:sp>
      <p:sp>
        <p:nvSpPr>
          <p:cNvPr id="513" name="TextBox 512">
            <a:extLst>
              <a:ext uri="{FF2B5EF4-FFF2-40B4-BE49-F238E27FC236}">
                <a16:creationId xmlns:a16="http://schemas.microsoft.com/office/drawing/2014/main" id="{55F77E08-46EE-441F-94A2-0790AB601D87}"/>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dirty="0"/>
              <a:t>Solutions 2</a:t>
            </a:r>
          </a:p>
        </p:txBody>
      </p:sp>
      <p:sp>
        <p:nvSpPr>
          <p:cNvPr id="515" name="TextBox 514">
            <a:extLst>
              <a:ext uri="{FF2B5EF4-FFF2-40B4-BE49-F238E27FC236}">
                <a16:creationId xmlns:a16="http://schemas.microsoft.com/office/drawing/2014/main" id="{FCB7DA7A-591F-45C1-82C3-D8D63866060A}"/>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dirty="0"/>
              <a:t>RPA </a:t>
            </a:r>
          </a:p>
          <a:p>
            <a:pPr algn="ctr"/>
            <a:r>
              <a:rPr lang="en-US" sz="800" dirty="0"/>
              <a:t>developer</a:t>
            </a:r>
          </a:p>
        </p:txBody>
      </p:sp>
      <p:sp>
        <p:nvSpPr>
          <p:cNvPr id="517" name="TextBox 516">
            <a:extLst>
              <a:ext uri="{FF2B5EF4-FFF2-40B4-BE49-F238E27FC236}">
                <a16:creationId xmlns:a16="http://schemas.microsoft.com/office/drawing/2014/main" id="{455D9B53-7960-4EB1-80A2-EAF88554FEBC}"/>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dirty="0"/>
              <a:t>RPA infrastructure engineer</a:t>
            </a:r>
          </a:p>
        </p:txBody>
      </p:sp>
      <p:sp>
        <p:nvSpPr>
          <p:cNvPr id="519" name="TextBox 518">
            <a:extLst>
              <a:ext uri="{FF2B5EF4-FFF2-40B4-BE49-F238E27FC236}">
                <a16:creationId xmlns:a16="http://schemas.microsoft.com/office/drawing/2014/main" id="{B9066059-AD8D-4A14-8FEB-1158D84E217C}"/>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dirty="0"/>
              <a:t>RPA service support</a:t>
            </a:r>
          </a:p>
        </p:txBody>
      </p:sp>
      <p:sp>
        <p:nvSpPr>
          <p:cNvPr id="521" name="TextBox 520">
            <a:extLst>
              <a:ext uri="{FF2B5EF4-FFF2-40B4-BE49-F238E27FC236}">
                <a16:creationId xmlns:a16="http://schemas.microsoft.com/office/drawing/2014/main" id="{67B61ACC-574C-49AD-947F-DB134A0CAFD7}"/>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dirty="0"/>
              <a:t>RPA solution architect</a:t>
            </a:r>
          </a:p>
        </p:txBody>
      </p:sp>
      <p:sp>
        <p:nvSpPr>
          <p:cNvPr id="523" name="TextBox 522">
            <a:extLst>
              <a:ext uri="{FF2B5EF4-FFF2-40B4-BE49-F238E27FC236}">
                <a16:creationId xmlns:a16="http://schemas.microsoft.com/office/drawing/2014/main" id="{FEA6A46D-381F-4D58-8A2C-8F116B6F3618}"/>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dirty="0"/>
              <a:t>Satellite</a:t>
            </a:r>
          </a:p>
        </p:txBody>
      </p:sp>
      <p:sp>
        <p:nvSpPr>
          <p:cNvPr id="525" name="TextBox 524">
            <a:extLst>
              <a:ext uri="{FF2B5EF4-FFF2-40B4-BE49-F238E27FC236}">
                <a16:creationId xmlns:a16="http://schemas.microsoft.com/office/drawing/2014/main" id="{6B3D1753-5E98-4036-89D2-A3A6ED41A061}"/>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dirty="0"/>
              <a:t>Share alt</a:t>
            </a:r>
          </a:p>
        </p:txBody>
      </p:sp>
      <p:sp>
        <p:nvSpPr>
          <p:cNvPr id="527" name="TextBox 526">
            <a:extLst>
              <a:ext uri="{FF2B5EF4-FFF2-40B4-BE49-F238E27FC236}">
                <a16:creationId xmlns:a16="http://schemas.microsoft.com/office/drawing/2014/main" id="{1DA7C23D-BE51-49E8-BB62-C8DACEE344EA}"/>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dirty="0"/>
              <a:t>Slideshow</a:t>
            </a:r>
          </a:p>
        </p:txBody>
      </p:sp>
      <p:sp>
        <p:nvSpPr>
          <p:cNvPr id="529" name="TextBox 528">
            <a:extLst>
              <a:ext uri="{FF2B5EF4-FFF2-40B4-BE49-F238E27FC236}">
                <a16:creationId xmlns:a16="http://schemas.microsoft.com/office/drawing/2014/main" id="{4C971421-FEBD-480A-8841-267C78DDB260}"/>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dirty="0"/>
              <a:t>Seamless integration</a:t>
            </a:r>
          </a:p>
        </p:txBody>
      </p:sp>
      <p:sp>
        <p:nvSpPr>
          <p:cNvPr id="531" name="TextBox 530">
            <a:extLst>
              <a:ext uri="{FF2B5EF4-FFF2-40B4-BE49-F238E27FC236}">
                <a16:creationId xmlns:a16="http://schemas.microsoft.com/office/drawing/2014/main" id="{CF556A5D-A514-4456-B6EF-8A51C2301454}"/>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dirty="0"/>
              <a:t>Seamless integration alt</a:t>
            </a:r>
          </a:p>
        </p:txBody>
      </p:sp>
      <p:sp>
        <p:nvSpPr>
          <p:cNvPr id="533" name="TextBox 532">
            <a:extLst>
              <a:ext uri="{FF2B5EF4-FFF2-40B4-BE49-F238E27FC236}">
                <a16:creationId xmlns:a16="http://schemas.microsoft.com/office/drawing/2014/main" id="{212C814A-D0C6-45DA-96B0-187D50BD6654}"/>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dirty="0"/>
              <a:t>Search</a:t>
            </a:r>
          </a:p>
        </p:txBody>
      </p:sp>
      <p:sp>
        <p:nvSpPr>
          <p:cNvPr id="535" name="TextBox 534">
            <a:extLst>
              <a:ext uri="{FF2B5EF4-FFF2-40B4-BE49-F238E27FC236}">
                <a16:creationId xmlns:a16="http://schemas.microsoft.com/office/drawing/2014/main" id="{68B03B50-8107-4D3C-B55B-3DDB371058DF}"/>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dirty="0"/>
              <a:t>Secure </a:t>
            </a:r>
          </a:p>
          <a:p>
            <a:pPr algn="ctr"/>
            <a:r>
              <a:rPr lang="en-US" sz="800" dirty="0"/>
              <a:t>team collab</a:t>
            </a:r>
          </a:p>
        </p:txBody>
      </p:sp>
      <p:sp>
        <p:nvSpPr>
          <p:cNvPr id="537" name="TextBox 536">
            <a:extLst>
              <a:ext uri="{FF2B5EF4-FFF2-40B4-BE49-F238E27FC236}">
                <a16:creationId xmlns:a16="http://schemas.microsoft.com/office/drawing/2014/main" id="{B94231C2-03F3-4F9A-9127-7B4AC054C56C}"/>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dirty="0"/>
              <a:t>Security</a:t>
            </a:r>
          </a:p>
        </p:txBody>
      </p:sp>
      <p:sp>
        <p:nvSpPr>
          <p:cNvPr id="539" name="TextBox 538">
            <a:extLst>
              <a:ext uri="{FF2B5EF4-FFF2-40B4-BE49-F238E27FC236}">
                <a16:creationId xmlns:a16="http://schemas.microsoft.com/office/drawing/2014/main" id="{542C94F8-8620-4694-ACB1-C4A05F5D8DA2}"/>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dirty="0"/>
              <a:t>Share</a:t>
            </a:r>
          </a:p>
        </p:txBody>
      </p:sp>
      <p:sp>
        <p:nvSpPr>
          <p:cNvPr id="541" name="TextBox 540">
            <a:extLst>
              <a:ext uri="{FF2B5EF4-FFF2-40B4-BE49-F238E27FC236}">
                <a16:creationId xmlns:a16="http://schemas.microsoft.com/office/drawing/2014/main" id="{C983CABE-CFD4-46C1-9DDD-03C53F4D4CDE}"/>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dirty="0"/>
              <a:t>Solutions</a:t>
            </a:r>
          </a:p>
        </p:txBody>
      </p:sp>
      <p:sp>
        <p:nvSpPr>
          <p:cNvPr id="543" name="TextBox 542">
            <a:extLst>
              <a:ext uri="{FF2B5EF4-FFF2-40B4-BE49-F238E27FC236}">
                <a16:creationId xmlns:a16="http://schemas.microsoft.com/office/drawing/2014/main" id="{68F30A2F-A3AB-416B-9719-8DCEA9732147}"/>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dirty="0"/>
              <a:t>RPA </a:t>
            </a:r>
          </a:p>
          <a:p>
            <a:pPr algn="ctr"/>
            <a:r>
              <a:rPr lang="en-US" sz="800" dirty="0"/>
              <a:t>sponsor</a:t>
            </a:r>
          </a:p>
        </p:txBody>
      </p:sp>
      <p:sp>
        <p:nvSpPr>
          <p:cNvPr id="545" name="TextBox 544">
            <a:extLst>
              <a:ext uri="{FF2B5EF4-FFF2-40B4-BE49-F238E27FC236}">
                <a16:creationId xmlns:a16="http://schemas.microsoft.com/office/drawing/2014/main" id="{711B58EE-9392-4A36-9B49-241CBF24E88A}"/>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dirty="0"/>
              <a:t>Thank you</a:t>
            </a:r>
          </a:p>
        </p:txBody>
      </p:sp>
      <p:sp>
        <p:nvSpPr>
          <p:cNvPr id="547" name="TextBox 546">
            <a:extLst>
              <a:ext uri="{FF2B5EF4-FFF2-40B4-BE49-F238E27FC236}">
                <a16:creationId xmlns:a16="http://schemas.microsoft.com/office/drawing/2014/main" id="{8AE36D27-719B-43B8-88BB-1A9D5991A99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dirty="0"/>
              <a:t>Solutions alt</a:t>
            </a:r>
          </a:p>
        </p:txBody>
      </p:sp>
      <p:sp>
        <p:nvSpPr>
          <p:cNvPr id="549" name="TextBox 548">
            <a:extLst>
              <a:ext uri="{FF2B5EF4-FFF2-40B4-BE49-F238E27FC236}">
                <a16:creationId xmlns:a16="http://schemas.microsoft.com/office/drawing/2014/main" id="{35030CE1-7789-43E6-AB25-4677D1373D9D}"/>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dirty="0"/>
              <a:t>Speed</a:t>
            </a:r>
          </a:p>
        </p:txBody>
      </p:sp>
      <p:sp>
        <p:nvSpPr>
          <p:cNvPr id="551" name="TextBox 550">
            <a:extLst>
              <a:ext uri="{FF2B5EF4-FFF2-40B4-BE49-F238E27FC236}">
                <a16:creationId xmlns:a16="http://schemas.microsoft.com/office/drawing/2014/main" id="{2F58C50F-EA97-4DFD-A1F5-3E12F51975BF}"/>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dirty="0"/>
              <a:t>Stopwatch</a:t>
            </a:r>
          </a:p>
        </p:txBody>
      </p:sp>
      <p:sp>
        <p:nvSpPr>
          <p:cNvPr id="553" name="TextBox 552">
            <a:extLst>
              <a:ext uri="{FF2B5EF4-FFF2-40B4-BE49-F238E27FC236}">
                <a16:creationId xmlns:a16="http://schemas.microsoft.com/office/drawing/2014/main" id="{8C507FDC-3BCD-40CB-92A4-799D16699137}"/>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dirty="0"/>
              <a:t>Stories</a:t>
            </a:r>
          </a:p>
        </p:txBody>
      </p:sp>
      <p:sp>
        <p:nvSpPr>
          <p:cNvPr id="555" name="TextBox 554">
            <a:extLst>
              <a:ext uri="{FF2B5EF4-FFF2-40B4-BE49-F238E27FC236}">
                <a16:creationId xmlns:a16="http://schemas.microsoft.com/office/drawing/2014/main" id="{97F740A5-EE54-4D7C-A565-73508AA6A46F}"/>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dirty="0"/>
              <a:t>Success</a:t>
            </a:r>
          </a:p>
        </p:txBody>
      </p:sp>
      <p:sp>
        <p:nvSpPr>
          <p:cNvPr id="557" name="TextBox 556">
            <a:extLst>
              <a:ext uri="{FF2B5EF4-FFF2-40B4-BE49-F238E27FC236}">
                <a16:creationId xmlns:a16="http://schemas.microsoft.com/office/drawing/2014/main" id="{FDA58889-B3D6-4E08-9486-31BD6674011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t>Technology</a:t>
            </a:r>
          </a:p>
          <a:p>
            <a:pPr algn="ctr"/>
            <a:r>
              <a:rPr lang="en-US" sz="800" dirty="0"/>
              <a:t>alt 2</a:t>
            </a:r>
          </a:p>
        </p:txBody>
      </p:sp>
      <p:sp>
        <p:nvSpPr>
          <p:cNvPr id="559" name="TextBox 558">
            <a:extLst>
              <a:ext uri="{FF2B5EF4-FFF2-40B4-BE49-F238E27FC236}">
                <a16:creationId xmlns:a16="http://schemas.microsoft.com/office/drawing/2014/main" id="{00579812-07D5-4E4C-91EC-497DB0BD3623}"/>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t>Technology</a:t>
            </a:r>
          </a:p>
          <a:p>
            <a:pPr algn="ctr"/>
            <a:r>
              <a:rPr lang="en-US" sz="800" dirty="0"/>
              <a:t>alt 3</a:t>
            </a:r>
          </a:p>
        </p:txBody>
      </p:sp>
      <p:sp>
        <p:nvSpPr>
          <p:cNvPr id="561" name="TextBox 560">
            <a:extLst>
              <a:ext uri="{FF2B5EF4-FFF2-40B4-BE49-F238E27FC236}">
                <a16:creationId xmlns:a16="http://schemas.microsoft.com/office/drawing/2014/main" id="{F7BDEFAE-2C84-4C60-BCB8-7BAFBC009BED}"/>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dirty="0"/>
              <a:t>Support</a:t>
            </a:r>
          </a:p>
        </p:txBody>
      </p:sp>
      <p:sp>
        <p:nvSpPr>
          <p:cNvPr id="563" name="TextBox 562">
            <a:extLst>
              <a:ext uri="{FF2B5EF4-FFF2-40B4-BE49-F238E27FC236}">
                <a16:creationId xmlns:a16="http://schemas.microsoft.com/office/drawing/2014/main" id="{AEFDD290-47AB-4C60-9334-A111E6D4BC7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dirty="0"/>
              <a:t>Survey</a:t>
            </a:r>
          </a:p>
        </p:txBody>
      </p:sp>
      <p:sp>
        <p:nvSpPr>
          <p:cNvPr id="565" name="TextBox 564">
            <a:extLst>
              <a:ext uri="{FF2B5EF4-FFF2-40B4-BE49-F238E27FC236}">
                <a16:creationId xmlns:a16="http://schemas.microsoft.com/office/drawing/2014/main" id="{95C65428-5486-4717-8C43-360B19CEC2F8}"/>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dirty="0"/>
              <a:t>Tap Touch</a:t>
            </a:r>
          </a:p>
        </p:txBody>
      </p:sp>
      <p:sp>
        <p:nvSpPr>
          <p:cNvPr id="567" name="TextBox 566">
            <a:extLst>
              <a:ext uri="{FF2B5EF4-FFF2-40B4-BE49-F238E27FC236}">
                <a16:creationId xmlns:a16="http://schemas.microsoft.com/office/drawing/2014/main" id="{210A870D-6DBE-45DD-AA0D-0C16AB1E9C7B}"/>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dirty="0"/>
              <a:t>Target</a:t>
            </a:r>
          </a:p>
        </p:txBody>
      </p:sp>
      <p:sp>
        <p:nvSpPr>
          <p:cNvPr id="569" name="TextBox 568">
            <a:extLst>
              <a:ext uri="{FF2B5EF4-FFF2-40B4-BE49-F238E27FC236}">
                <a16:creationId xmlns:a16="http://schemas.microsoft.com/office/drawing/2014/main" id="{30B05603-F8F4-450E-A4E4-3F9840AA0441}"/>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dirty="0"/>
              <a:t>Technology</a:t>
            </a:r>
          </a:p>
        </p:txBody>
      </p:sp>
      <p:sp>
        <p:nvSpPr>
          <p:cNvPr id="571" name="TextBox 570">
            <a:extLst>
              <a:ext uri="{FF2B5EF4-FFF2-40B4-BE49-F238E27FC236}">
                <a16:creationId xmlns:a16="http://schemas.microsoft.com/office/drawing/2014/main" id="{C8AB9F1B-5680-428C-9B0F-171B9C9B5939}"/>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dirty="0"/>
              <a:t>Technology </a:t>
            </a:r>
          </a:p>
          <a:p>
            <a:pPr algn="ctr"/>
            <a:r>
              <a:rPr lang="en-US" sz="800" dirty="0"/>
              <a:t>alt</a:t>
            </a:r>
          </a:p>
        </p:txBody>
      </p:sp>
      <p:sp>
        <p:nvSpPr>
          <p:cNvPr id="573" name="TextBox 572">
            <a:extLst>
              <a:ext uri="{FF2B5EF4-FFF2-40B4-BE49-F238E27FC236}">
                <a16:creationId xmlns:a16="http://schemas.microsoft.com/office/drawing/2014/main" id="{3C2152B5-513D-452E-A5C4-CD26DE667CC5}"/>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dirty="0"/>
              <a:t>Tent</a:t>
            </a:r>
          </a:p>
        </p:txBody>
      </p:sp>
      <p:sp>
        <p:nvSpPr>
          <p:cNvPr id="575" name="TextBox 574">
            <a:extLst>
              <a:ext uri="{FF2B5EF4-FFF2-40B4-BE49-F238E27FC236}">
                <a16:creationId xmlns:a16="http://schemas.microsoft.com/office/drawing/2014/main" id="{DD75CF29-6FCB-406F-B73D-5D112306C0CD}"/>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dirty="0"/>
              <a:t>Student</a:t>
            </a:r>
          </a:p>
        </p:txBody>
      </p:sp>
      <p:sp>
        <p:nvSpPr>
          <p:cNvPr id="577" name="TextBox 576">
            <a:extLst>
              <a:ext uri="{FF2B5EF4-FFF2-40B4-BE49-F238E27FC236}">
                <a16:creationId xmlns:a16="http://schemas.microsoft.com/office/drawing/2014/main" id="{BCCCB375-5529-402F-A976-26EBD937A801}"/>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dirty="0"/>
              <a:t>Time saver</a:t>
            </a:r>
          </a:p>
        </p:txBody>
      </p:sp>
      <p:sp>
        <p:nvSpPr>
          <p:cNvPr id="579" name="TextBox 578">
            <a:extLst>
              <a:ext uri="{FF2B5EF4-FFF2-40B4-BE49-F238E27FC236}">
                <a16:creationId xmlns:a16="http://schemas.microsoft.com/office/drawing/2014/main" id="{037971EF-6623-479F-92A5-635805853909}"/>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dirty="0"/>
              <a:t>User</a:t>
            </a:r>
          </a:p>
        </p:txBody>
      </p:sp>
      <p:sp>
        <p:nvSpPr>
          <p:cNvPr id="581" name="TextBox 580">
            <a:extLst>
              <a:ext uri="{FF2B5EF4-FFF2-40B4-BE49-F238E27FC236}">
                <a16:creationId xmlns:a16="http://schemas.microsoft.com/office/drawing/2014/main" id="{0CA80814-D6C6-4583-BD20-7F27A83D9AF3}"/>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dirty="0"/>
              <a:t>User-OTM</a:t>
            </a:r>
          </a:p>
        </p:txBody>
      </p:sp>
      <p:sp>
        <p:nvSpPr>
          <p:cNvPr id="583" name="TextBox 582">
            <a:extLst>
              <a:ext uri="{FF2B5EF4-FFF2-40B4-BE49-F238E27FC236}">
                <a16:creationId xmlns:a16="http://schemas.microsoft.com/office/drawing/2014/main" id="{19DCBA5F-FABF-420D-B37C-F30FA7883E80}"/>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dirty="0"/>
              <a:t>Validate</a:t>
            </a:r>
          </a:p>
        </p:txBody>
      </p:sp>
      <p:sp>
        <p:nvSpPr>
          <p:cNvPr id="585" name="TextBox 584">
            <a:extLst>
              <a:ext uri="{FF2B5EF4-FFF2-40B4-BE49-F238E27FC236}">
                <a16:creationId xmlns:a16="http://schemas.microsoft.com/office/drawing/2014/main" id="{5E533D25-90D1-471E-BBAB-20257941FA16}"/>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dirty="0"/>
              <a:t>Vendor</a:t>
            </a:r>
          </a:p>
        </p:txBody>
      </p:sp>
      <p:sp>
        <p:nvSpPr>
          <p:cNvPr id="587" name="TextBox 586">
            <a:extLst>
              <a:ext uri="{FF2B5EF4-FFF2-40B4-BE49-F238E27FC236}">
                <a16:creationId xmlns:a16="http://schemas.microsoft.com/office/drawing/2014/main" id="{BEACED7E-F9D3-48B4-87B9-8A94957A4E22}"/>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dirty="0"/>
              <a:t>Welcome</a:t>
            </a:r>
          </a:p>
        </p:txBody>
      </p:sp>
      <p:sp>
        <p:nvSpPr>
          <p:cNvPr id="589" name="TextBox 588">
            <a:extLst>
              <a:ext uri="{FF2B5EF4-FFF2-40B4-BE49-F238E27FC236}">
                <a16:creationId xmlns:a16="http://schemas.microsoft.com/office/drawing/2014/main" id="{2620A4DE-A53F-4530-96B0-415ABFB76E18}"/>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dirty="0"/>
              <a:t>Zoom in</a:t>
            </a:r>
          </a:p>
        </p:txBody>
      </p:sp>
      <p:sp>
        <p:nvSpPr>
          <p:cNvPr id="591" name="TextBox 590">
            <a:extLst>
              <a:ext uri="{FF2B5EF4-FFF2-40B4-BE49-F238E27FC236}">
                <a16:creationId xmlns:a16="http://schemas.microsoft.com/office/drawing/2014/main" id="{CCA7A403-9A51-4FDD-A1B8-5C9082B86436}"/>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dirty="0"/>
              <a:t>Visibility off</a:t>
            </a:r>
          </a:p>
        </p:txBody>
      </p:sp>
      <p:sp>
        <p:nvSpPr>
          <p:cNvPr id="593" name="TextBox 592">
            <a:extLst>
              <a:ext uri="{FF2B5EF4-FFF2-40B4-BE49-F238E27FC236}">
                <a16:creationId xmlns:a16="http://schemas.microsoft.com/office/drawing/2014/main" id="{29BF41D6-8D07-44D1-97B3-244527F65170}"/>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dirty="0"/>
              <a:t>Visibility on</a:t>
            </a:r>
          </a:p>
        </p:txBody>
      </p:sp>
      <p:sp>
        <p:nvSpPr>
          <p:cNvPr id="595" name="TextBox 594">
            <a:extLst>
              <a:ext uri="{FF2B5EF4-FFF2-40B4-BE49-F238E27FC236}">
                <a16:creationId xmlns:a16="http://schemas.microsoft.com/office/drawing/2014/main" id="{9C91F747-9328-43A1-8801-61D65A0CADAD}"/>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dirty="0">
                <a:solidFill>
                  <a:schemeClr val="tx1"/>
                </a:solidFill>
              </a:rPr>
              <a:t>Warning</a:t>
            </a:r>
          </a:p>
        </p:txBody>
      </p:sp>
      <p:sp>
        <p:nvSpPr>
          <p:cNvPr id="597" name="TextBox 596">
            <a:extLst>
              <a:ext uri="{FF2B5EF4-FFF2-40B4-BE49-F238E27FC236}">
                <a16:creationId xmlns:a16="http://schemas.microsoft.com/office/drawing/2014/main" id="{C58ED54B-93E1-460E-830C-874CA4F50D22}"/>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dirty="0"/>
              <a:t>Web</a:t>
            </a:r>
          </a:p>
          <a:p>
            <a:pPr algn="ctr"/>
            <a:r>
              <a:rPr lang="en-US" sz="800" dirty="0"/>
              <a:t>expert</a:t>
            </a:r>
          </a:p>
        </p:txBody>
      </p:sp>
      <p:sp>
        <p:nvSpPr>
          <p:cNvPr id="599" name="TextBox 598">
            <a:extLst>
              <a:ext uri="{FF2B5EF4-FFF2-40B4-BE49-F238E27FC236}">
                <a16:creationId xmlns:a16="http://schemas.microsoft.com/office/drawing/2014/main" id="{D823CE98-52A0-4478-B700-C7220D3456EB}"/>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dirty="0"/>
              <a:t>Web</a:t>
            </a:r>
          </a:p>
          <a:p>
            <a:pPr algn="ctr"/>
            <a:r>
              <a:rPr lang="en-US" sz="800" dirty="0"/>
              <a:t>scraping</a:t>
            </a:r>
          </a:p>
        </p:txBody>
      </p:sp>
      <p:sp>
        <p:nvSpPr>
          <p:cNvPr id="601" name="TextBox 600">
            <a:extLst>
              <a:ext uri="{FF2B5EF4-FFF2-40B4-BE49-F238E27FC236}">
                <a16:creationId xmlns:a16="http://schemas.microsoft.com/office/drawing/2014/main" id="{7B465CA4-E923-4F44-9FAE-628374F70940}"/>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dirty="0"/>
              <a:t>Web</a:t>
            </a:r>
          </a:p>
          <a:p>
            <a:pPr algn="ctr"/>
            <a:r>
              <a:rPr lang="en-US" sz="800" dirty="0"/>
              <a:t>testing</a:t>
            </a:r>
          </a:p>
        </p:txBody>
      </p:sp>
      <p:sp>
        <p:nvSpPr>
          <p:cNvPr id="603" name="TextBox 602">
            <a:extLst>
              <a:ext uri="{FF2B5EF4-FFF2-40B4-BE49-F238E27FC236}">
                <a16:creationId xmlns:a16="http://schemas.microsoft.com/office/drawing/2014/main" id="{82D2479D-509D-4581-9487-D62DF27182CE}"/>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dirty="0"/>
              <a:t>Zoom out</a:t>
            </a:r>
          </a:p>
        </p:txBody>
      </p:sp>
      <p:sp>
        <p:nvSpPr>
          <p:cNvPr id="605" name="TextBox 604">
            <a:extLst>
              <a:ext uri="{FF2B5EF4-FFF2-40B4-BE49-F238E27FC236}">
                <a16:creationId xmlns:a16="http://schemas.microsoft.com/office/drawing/2014/main" id="{213FE9DF-7EFE-4FF3-8368-C6E994E4B317}"/>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dirty="0"/>
              <a:t>Vector </a:t>
            </a:r>
          </a:p>
          <a:p>
            <a:pPr algn="ctr"/>
            <a:r>
              <a:rPr lang="en-US" sz="800" dirty="0"/>
              <a:t>anchor</a:t>
            </a:r>
          </a:p>
        </p:txBody>
      </p:sp>
      <p:sp>
        <p:nvSpPr>
          <p:cNvPr id="607" name="TextBox 606">
            <a:extLst>
              <a:ext uri="{FF2B5EF4-FFF2-40B4-BE49-F238E27FC236}">
                <a16:creationId xmlns:a16="http://schemas.microsoft.com/office/drawing/2014/main" id="{B21965E9-E636-4149-A761-B0B18609E90D}"/>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dirty="0"/>
              <a:t>Money </a:t>
            </a:r>
          </a:p>
          <a:p>
            <a:pPr algn="ctr"/>
            <a:r>
              <a:rPr lang="en-US" sz="800" dirty="0"/>
              <a:t>square</a:t>
            </a:r>
          </a:p>
        </p:txBody>
      </p:sp>
      <p:sp>
        <p:nvSpPr>
          <p:cNvPr id="609" name="TextBox 608">
            <a:extLst>
              <a:ext uri="{FF2B5EF4-FFF2-40B4-BE49-F238E27FC236}">
                <a16:creationId xmlns:a16="http://schemas.microsoft.com/office/drawing/2014/main" id="{A44EEDF7-941E-4FD8-A6CE-098222409979}"/>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dirty="0"/>
              <a:t>Location </a:t>
            </a:r>
          </a:p>
          <a:p>
            <a:pPr algn="ctr"/>
            <a:r>
              <a:rPr lang="en-US" sz="800" dirty="0"/>
              <a:t>pin</a:t>
            </a:r>
          </a:p>
        </p:txBody>
      </p:sp>
      <p:sp>
        <p:nvSpPr>
          <p:cNvPr id="611" name="TextBox 610">
            <a:extLst>
              <a:ext uri="{FF2B5EF4-FFF2-40B4-BE49-F238E27FC236}">
                <a16:creationId xmlns:a16="http://schemas.microsoft.com/office/drawing/2014/main" id="{BF559BB8-A1CB-4448-96B7-5471A024BA03}"/>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dirty="0"/>
              <a:t>Lock</a:t>
            </a:r>
          </a:p>
        </p:txBody>
      </p:sp>
      <p:sp>
        <p:nvSpPr>
          <p:cNvPr id="613" name="TextBox 612">
            <a:extLst>
              <a:ext uri="{FF2B5EF4-FFF2-40B4-BE49-F238E27FC236}">
                <a16:creationId xmlns:a16="http://schemas.microsoft.com/office/drawing/2014/main" id="{C48A4874-E387-4D4D-8CBA-EE4936A004A8}"/>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dirty="0"/>
              <a:t>Lock</a:t>
            </a:r>
          </a:p>
          <a:p>
            <a:pPr algn="ctr"/>
            <a:r>
              <a:rPr lang="en-US" sz="800" dirty="0"/>
              <a:t>open</a:t>
            </a:r>
          </a:p>
        </p:txBody>
      </p:sp>
      <p:sp>
        <p:nvSpPr>
          <p:cNvPr id="615" name="TextBox 614">
            <a:extLst>
              <a:ext uri="{FF2B5EF4-FFF2-40B4-BE49-F238E27FC236}">
                <a16:creationId xmlns:a16="http://schemas.microsoft.com/office/drawing/2014/main" id="{434CAC96-477B-4750-942B-551FF000F1B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dirty="0"/>
              <a:t>Macro recording</a:t>
            </a:r>
          </a:p>
        </p:txBody>
      </p:sp>
      <p:sp>
        <p:nvSpPr>
          <p:cNvPr id="617" name="TextBox 616">
            <a:extLst>
              <a:ext uri="{FF2B5EF4-FFF2-40B4-BE49-F238E27FC236}">
                <a16:creationId xmlns:a16="http://schemas.microsoft.com/office/drawing/2014/main" id="{912A4E62-2EB8-447E-B421-A1DC28B0AE56}"/>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dirty="0"/>
              <a:t>Managing</a:t>
            </a:r>
          </a:p>
        </p:txBody>
      </p:sp>
      <p:sp>
        <p:nvSpPr>
          <p:cNvPr id="619" name="TextBox 618">
            <a:extLst>
              <a:ext uri="{FF2B5EF4-FFF2-40B4-BE49-F238E27FC236}">
                <a16:creationId xmlns:a16="http://schemas.microsoft.com/office/drawing/2014/main" id="{F03F7DCC-8D90-46AE-B314-75D8D5DAA9F1}"/>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dirty="0"/>
              <a:t>Mobile</a:t>
            </a:r>
          </a:p>
          <a:p>
            <a:pPr algn="ctr"/>
            <a:r>
              <a:rPr lang="en-US" sz="800" dirty="0"/>
              <a:t>device</a:t>
            </a:r>
          </a:p>
        </p:txBody>
      </p:sp>
      <p:sp>
        <p:nvSpPr>
          <p:cNvPr id="621" name="TextBox 620">
            <a:extLst>
              <a:ext uri="{FF2B5EF4-FFF2-40B4-BE49-F238E27FC236}">
                <a16:creationId xmlns:a16="http://schemas.microsoft.com/office/drawing/2014/main" id="{CD8EA5EA-5FD1-473D-92F5-10F69A375720}"/>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dirty="0"/>
              <a:t>Money </a:t>
            </a:r>
          </a:p>
        </p:txBody>
      </p:sp>
      <p:sp>
        <p:nvSpPr>
          <p:cNvPr id="623" name="TextBox 622">
            <a:extLst>
              <a:ext uri="{FF2B5EF4-FFF2-40B4-BE49-F238E27FC236}">
                <a16:creationId xmlns:a16="http://schemas.microsoft.com/office/drawing/2014/main" id="{8EB9E53B-645E-4E07-9C84-9E225D25C1F1}"/>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dirty="0"/>
              <a:t>Managing alt</a:t>
            </a:r>
          </a:p>
        </p:txBody>
      </p:sp>
      <p:sp>
        <p:nvSpPr>
          <p:cNvPr id="625" name="TextBox 624">
            <a:extLst>
              <a:ext uri="{FF2B5EF4-FFF2-40B4-BE49-F238E27FC236}">
                <a16:creationId xmlns:a16="http://schemas.microsoft.com/office/drawing/2014/main" id="{C1974E64-5A8E-41D7-926E-0C33F5E43D19}"/>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dirty="0"/>
              <a:t>Map</a:t>
            </a:r>
          </a:p>
        </p:txBody>
      </p:sp>
      <p:sp>
        <p:nvSpPr>
          <p:cNvPr id="627" name="TextBox 626">
            <a:extLst>
              <a:ext uri="{FF2B5EF4-FFF2-40B4-BE49-F238E27FC236}">
                <a16:creationId xmlns:a16="http://schemas.microsoft.com/office/drawing/2014/main" id="{B6884CAD-AE4A-47A2-ADCD-53E37FAE7777}"/>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dirty="0"/>
              <a:t>Map alt</a:t>
            </a:r>
          </a:p>
        </p:txBody>
      </p:sp>
      <p:sp>
        <p:nvSpPr>
          <p:cNvPr id="629" name="TextBox 628">
            <a:extLst>
              <a:ext uri="{FF2B5EF4-FFF2-40B4-BE49-F238E27FC236}">
                <a16:creationId xmlns:a16="http://schemas.microsoft.com/office/drawing/2014/main" id="{04AABCD4-86BF-4089-A1E1-F124443A7FAA}"/>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dirty="0"/>
              <a:t>Map alt 2</a:t>
            </a:r>
          </a:p>
        </p:txBody>
      </p:sp>
      <p:sp>
        <p:nvSpPr>
          <p:cNvPr id="631" name="TextBox 630">
            <a:extLst>
              <a:ext uri="{FF2B5EF4-FFF2-40B4-BE49-F238E27FC236}">
                <a16:creationId xmlns:a16="http://schemas.microsoft.com/office/drawing/2014/main" id="{5EC89280-2227-4E24-B9C9-2DBE66CEA7B8}"/>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dirty="0"/>
              <a:t>Media</a:t>
            </a:r>
          </a:p>
        </p:txBody>
      </p:sp>
      <p:sp>
        <p:nvSpPr>
          <p:cNvPr id="633" name="TextBox 632">
            <a:extLst>
              <a:ext uri="{FF2B5EF4-FFF2-40B4-BE49-F238E27FC236}">
                <a16:creationId xmlns:a16="http://schemas.microsoft.com/office/drawing/2014/main" id="{A2082B14-9045-4CCE-A159-2607752ABF27}"/>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dirty="0"/>
              <a:t>Mismatch</a:t>
            </a:r>
          </a:p>
        </p:txBody>
      </p:sp>
      <p:sp>
        <p:nvSpPr>
          <p:cNvPr id="635" name="TextBox 634">
            <a:extLst>
              <a:ext uri="{FF2B5EF4-FFF2-40B4-BE49-F238E27FC236}">
                <a16:creationId xmlns:a16="http://schemas.microsoft.com/office/drawing/2014/main" id="{136105B6-A9C0-4D88-8586-7567DB5DDDD3}"/>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dirty="0"/>
              <a:t>Money </a:t>
            </a:r>
          </a:p>
          <a:p>
            <a:pPr algn="ctr"/>
            <a:r>
              <a:rPr lang="en-US" sz="800" dirty="0"/>
              <a:t>circle</a:t>
            </a:r>
          </a:p>
        </p:txBody>
      </p:sp>
      <p:sp>
        <p:nvSpPr>
          <p:cNvPr id="637" name="TextBox 636">
            <a:extLst>
              <a:ext uri="{FF2B5EF4-FFF2-40B4-BE49-F238E27FC236}">
                <a16:creationId xmlns:a16="http://schemas.microsoft.com/office/drawing/2014/main" id="{2F997FB6-015F-44DE-A60D-42E3CE1A1B5A}"/>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dirty="0"/>
              <a:t>Manage documents</a:t>
            </a:r>
          </a:p>
        </p:txBody>
      </p:sp>
      <p:sp>
        <p:nvSpPr>
          <p:cNvPr id="639" name="TextBox 638">
            <a:extLst>
              <a:ext uri="{FF2B5EF4-FFF2-40B4-BE49-F238E27FC236}">
                <a16:creationId xmlns:a16="http://schemas.microsoft.com/office/drawing/2014/main" id="{354E9287-D580-4B32-9F2A-79BC21EDF64C}"/>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dirty="0"/>
              <a:t>QA</a:t>
            </a:r>
          </a:p>
        </p:txBody>
      </p:sp>
      <p:sp>
        <p:nvSpPr>
          <p:cNvPr id="641" name="TextBox 640">
            <a:extLst>
              <a:ext uri="{FF2B5EF4-FFF2-40B4-BE49-F238E27FC236}">
                <a16:creationId xmlns:a16="http://schemas.microsoft.com/office/drawing/2014/main" id="{88E82C6E-BC56-408B-B706-7DC8FDF75BF8}"/>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dirty="0"/>
              <a:t>Monitoring</a:t>
            </a:r>
          </a:p>
        </p:txBody>
      </p:sp>
      <p:sp>
        <p:nvSpPr>
          <p:cNvPr id="643" name="TextBox 642">
            <a:extLst>
              <a:ext uri="{FF2B5EF4-FFF2-40B4-BE49-F238E27FC236}">
                <a16:creationId xmlns:a16="http://schemas.microsoft.com/office/drawing/2014/main" id="{B2F1DAD0-F9A3-4508-B6FA-4A05AE1954C7}"/>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dirty="0"/>
              <a:t>Monitoring alt</a:t>
            </a:r>
          </a:p>
        </p:txBody>
      </p:sp>
      <p:sp>
        <p:nvSpPr>
          <p:cNvPr id="645" name="TextBox 644">
            <a:extLst>
              <a:ext uri="{FF2B5EF4-FFF2-40B4-BE49-F238E27FC236}">
                <a16:creationId xmlns:a16="http://schemas.microsoft.com/office/drawing/2014/main" id="{9F1E6922-FFBC-4C8C-8509-44FF27B2C648}"/>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dirty="0"/>
              <a:t>Note</a:t>
            </a:r>
          </a:p>
        </p:txBody>
      </p:sp>
      <p:sp>
        <p:nvSpPr>
          <p:cNvPr id="647" name="TextBox 646">
            <a:extLst>
              <a:ext uri="{FF2B5EF4-FFF2-40B4-BE49-F238E27FC236}">
                <a16:creationId xmlns:a16="http://schemas.microsoft.com/office/drawing/2014/main" id="{D9BDE033-1324-4D4D-BE7B-6741F0058753}"/>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dirty="0"/>
              <a:t>OCR</a:t>
            </a:r>
          </a:p>
        </p:txBody>
      </p:sp>
      <p:sp>
        <p:nvSpPr>
          <p:cNvPr id="649" name="TextBox 648">
            <a:extLst>
              <a:ext uri="{FF2B5EF4-FFF2-40B4-BE49-F238E27FC236}">
                <a16:creationId xmlns:a16="http://schemas.microsoft.com/office/drawing/2014/main" id="{9601E31D-B4FC-43E9-BBB5-79F36EF10F25}"/>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dirty="0"/>
              <a:t>Phone </a:t>
            </a:r>
          </a:p>
          <a:p>
            <a:pPr algn="ctr"/>
            <a:r>
              <a:rPr lang="en-US" sz="800" dirty="0"/>
              <a:t>call</a:t>
            </a:r>
          </a:p>
        </p:txBody>
      </p:sp>
      <p:sp>
        <p:nvSpPr>
          <p:cNvPr id="651" name="TextBox 650">
            <a:extLst>
              <a:ext uri="{FF2B5EF4-FFF2-40B4-BE49-F238E27FC236}">
                <a16:creationId xmlns:a16="http://schemas.microsoft.com/office/drawing/2014/main" id="{24E3C5B6-0999-4757-9F98-23E5FCB4088C}"/>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dirty="0"/>
              <a:t>Proof of concept</a:t>
            </a:r>
          </a:p>
        </p:txBody>
      </p:sp>
      <p:sp>
        <p:nvSpPr>
          <p:cNvPr id="653" name="TextBox 652">
            <a:extLst>
              <a:ext uri="{FF2B5EF4-FFF2-40B4-BE49-F238E27FC236}">
                <a16:creationId xmlns:a16="http://schemas.microsoft.com/office/drawing/2014/main" id="{D207126C-2689-4749-81C3-627038AA0B1C}"/>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dirty="0"/>
              <a:t>Proof of concept 2</a:t>
            </a:r>
          </a:p>
        </p:txBody>
      </p:sp>
      <p:sp>
        <p:nvSpPr>
          <p:cNvPr id="655" name="TextBox 654">
            <a:extLst>
              <a:ext uri="{FF2B5EF4-FFF2-40B4-BE49-F238E27FC236}">
                <a16:creationId xmlns:a16="http://schemas.microsoft.com/office/drawing/2014/main" id="{6E772628-0A70-4898-AEDF-969CFBD1BB62}"/>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dirty="0"/>
              <a:t>Pivot</a:t>
            </a:r>
          </a:p>
        </p:txBody>
      </p:sp>
      <p:sp>
        <p:nvSpPr>
          <p:cNvPr id="657" name="TextBox 656">
            <a:extLst>
              <a:ext uri="{FF2B5EF4-FFF2-40B4-BE49-F238E27FC236}">
                <a16:creationId xmlns:a16="http://schemas.microsoft.com/office/drawing/2014/main" id="{557A935E-47BF-451F-BE8A-B878139461D6}"/>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dirty="0"/>
              <a:t>Plugin</a:t>
            </a:r>
          </a:p>
        </p:txBody>
      </p:sp>
      <p:sp>
        <p:nvSpPr>
          <p:cNvPr id="659" name="TextBox 658">
            <a:extLst>
              <a:ext uri="{FF2B5EF4-FFF2-40B4-BE49-F238E27FC236}">
                <a16:creationId xmlns:a16="http://schemas.microsoft.com/office/drawing/2014/main" id="{6C7F95D7-4744-4C14-8CC2-4AC70446A8A3}"/>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dirty="0"/>
              <a:t>Process identification</a:t>
            </a:r>
          </a:p>
        </p:txBody>
      </p:sp>
      <p:sp>
        <p:nvSpPr>
          <p:cNvPr id="661" name="TextBox 660">
            <a:extLst>
              <a:ext uri="{FF2B5EF4-FFF2-40B4-BE49-F238E27FC236}">
                <a16:creationId xmlns:a16="http://schemas.microsoft.com/office/drawing/2014/main" id="{32F110B8-3E06-43DD-993B-87AAFBF7C4A5}"/>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dirty="0"/>
              <a:t>Process identification 2</a:t>
            </a:r>
          </a:p>
        </p:txBody>
      </p:sp>
      <p:sp>
        <p:nvSpPr>
          <p:cNvPr id="663" name="TextBox 662">
            <a:extLst>
              <a:ext uri="{FF2B5EF4-FFF2-40B4-BE49-F238E27FC236}">
                <a16:creationId xmlns:a16="http://schemas.microsoft.com/office/drawing/2014/main" id="{A96C2934-8FDF-44D3-80F1-9ED7D91FC98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dirty="0"/>
              <a:t>Project</a:t>
            </a:r>
          </a:p>
        </p:txBody>
      </p:sp>
      <p:sp>
        <p:nvSpPr>
          <p:cNvPr id="665" name="TextBox 664">
            <a:extLst>
              <a:ext uri="{FF2B5EF4-FFF2-40B4-BE49-F238E27FC236}">
                <a16:creationId xmlns:a16="http://schemas.microsoft.com/office/drawing/2014/main" id="{CC4C6D62-B4C9-44BA-ACD1-35EBC1D5D918}"/>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dirty="0"/>
              <a:t>Promoter bullhorn</a:t>
            </a:r>
          </a:p>
        </p:txBody>
      </p:sp>
      <p:sp>
        <p:nvSpPr>
          <p:cNvPr id="667" name="TextBox 666">
            <a:extLst>
              <a:ext uri="{FF2B5EF4-FFF2-40B4-BE49-F238E27FC236}">
                <a16:creationId xmlns:a16="http://schemas.microsoft.com/office/drawing/2014/main" id="{3B668145-1735-47EB-A7F3-42A32381F1A7}"/>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dirty="0"/>
              <a:t>Public </a:t>
            </a:r>
          </a:p>
          <a:p>
            <a:pPr algn="ctr"/>
            <a:r>
              <a:rPr lang="en-US" sz="800" dirty="0"/>
              <a:t>sector</a:t>
            </a:r>
          </a:p>
        </p:txBody>
      </p:sp>
      <p:sp>
        <p:nvSpPr>
          <p:cNvPr id="669" name="TextBox 668">
            <a:extLst>
              <a:ext uri="{FF2B5EF4-FFF2-40B4-BE49-F238E27FC236}">
                <a16:creationId xmlns:a16="http://schemas.microsoft.com/office/drawing/2014/main" id="{1DBAC888-1008-4F3C-AABF-04F38EBED5BA}"/>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dirty="0"/>
              <a:t>OCR alt</a:t>
            </a:r>
          </a:p>
        </p:txBody>
      </p:sp>
      <p:sp>
        <p:nvSpPr>
          <p:cNvPr id="2" name="Title 1">
            <a:extLst>
              <a:ext uri="{FF2B5EF4-FFF2-40B4-BE49-F238E27FC236}">
                <a16:creationId xmlns:a16="http://schemas.microsoft.com/office/drawing/2014/main" id="{643920EF-84EB-48F9-96E6-3563B1AE809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8767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Ic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5B52BF-524B-4C19-B2D2-D37EBEE79855}"/>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6" name="Left Bracket 5">
            <a:extLst>
              <a:ext uri="{FF2B5EF4-FFF2-40B4-BE49-F238E27FC236}">
                <a16:creationId xmlns:a16="http://schemas.microsoft.com/office/drawing/2014/main" id="{9791BE5E-449B-4FD7-8C2A-42AD93977E12}"/>
              </a:ext>
            </a:extLst>
          </p:cNvPr>
          <p:cNvSpPr/>
          <p:nvPr userDrawn="1"/>
        </p:nvSpPr>
        <p:spPr>
          <a:xfrm flipH="1">
            <a:off x="-6" y="1276793"/>
            <a:ext cx="3239346" cy="1619825"/>
          </a:xfrm>
          <a:prstGeom prst="leftBracket">
            <a:avLst>
              <a:gd name="adj" fmla="val 0"/>
            </a:avLst>
          </a:prstGeom>
          <a:noFill/>
          <a:ln w="12700" cap="rnd"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1" name="TextBox 280">
            <a:extLst>
              <a:ext uri="{FF2B5EF4-FFF2-40B4-BE49-F238E27FC236}">
                <a16:creationId xmlns:a16="http://schemas.microsoft.com/office/drawing/2014/main" id="{7D33A196-A6A8-4109-B8EF-A189C9638264}"/>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dirty="0">
                <a:solidFill>
                  <a:schemeClr val="bg1"/>
                </a:solidFill>
              </a:rPr>
              <a:t>Robot Attended</a:t>
            </a:r>
          </a:p>
        </p:txBody>
      </p:sp>
      <p:sp>
        <p:nvSpPr>
          <p:cNvPr id="283" name="TextBox 282">
            <a:extLst>
              <a:ext uri="{FF2B5EF4-FFF2-40B4-BE49-F238E27FC236}">
                <a16:creationId xmlns:a16="http://schemas.microsoft.com/office/drawing/2014/main" id="{88C75E80-0CE3-4713-9DD7-6208DDBD87D9}"/>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dirty="0">
                <a:solidFill>
                  <a:schemeClr val="bg1"/>
                </a:solidFill>
              </a:rPr>
              <a:t>Robot Unattended</a:t>
            </a:r>
          </a:p>
        </p:txBody>
      </p:sp>
      <p:sp>
        <p:nvSpPr>
          <p:cNvPr id="285" name="TextBox 284">
            <a:extLst>
              <a:ext uri="{FF2B5EF4-FFF2-40B4-BE49-F238E27FC236}">
                <a16:creationId xmlns:a16="http://schemas.microsoft.com/office/drawing/2014/main" id="{AB4C91F5-C032-4A9C-8501-DF80BA144803}"/>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dirty="0">
                <a:solidFill>
                  <a:schemeClr val="bg1"/>
                </a:solidFill>
              </a:rPr>
              <a:t>Orchestrator</a:t>
            </a:r>
          </a:p>
        </p:txBody>
      </p:sp>
      <p:sp>
        <p:nvSpPr>
          <p:cNvPr id="287" name="TextBox 286">
            <a:extLst>
              <a:ext uri="{FF2B5EF4-FFF2-40B4-BE49-F238E27FC236}">
                <a16:creationId xmlns:a16="http://schemas.microsoft.com/office/drawing/2014/main" id="{AE64AA71-019C-4448-9489-72D5777CDFD8}"/>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dirty="0">
                <a:solidFill>
                  <a:schemeClr val="bg1"/>
                </a:solidFill>
              </a:rPr>
              <a:t>Studio</a:t>
            </a:r>
          </a:p>
        </p:txBody>
      </p:sp>
      <p:sp>
        <p:nvSpPr>
          <p:cNvPr id="289" name="TextBox 288">
            <a:extLst>
              <a:ext uri="{FF2B5EF4-FFF2-40B4-BE49-F238E27FC236}">
                <a16:creationId xmlns:a16="http://schemas.microsoft.com/office/drawing/2014/main" id="{6C36F93E-C86E-44C3-B1D4-0CDEBB7A1483}"/>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dirty="0">
                <a:solidFill>
                  <a:schemeClr val="bg1"/>
                </a:solidFill>
              </a:rPr>
              <a:t>Calendar</a:t>
            </a:r>
          </a:p>
        </p:txBody>
      </p:sp>
      <p:sp>
        <p:nvSpPr>
          <p:cNvPr id="291" name="TextBox 290">
            <a:extLst>
              <a:ext uri="{FF2B5EF4-FFF2-40B4-BE49-F238E27FC236}">
                <a16:creationId xmlns:a16="http://schemas.microsoft.com/office/drawing/2014/main" id="{BFA6AC61-8B68-4A9C-BC38-D88FAEF9C888}"/>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dirty="0">
                <a:solidFill>
                  <a:schemeClr val="bg1"/>
                </a:solidFill>
              </a:rPr>
              <a:t>Course foundation</a:t>
            </a:r>
          </a:p>
        </p:txBody>
      </p:sp>
      <p:sp>
        <p:nvSpPr>
          <p:cNvPr id="293" name="TextBox 292">
            <a:extLst>
              <a:ext uri="{FF2B5EF4-FFF2-40B4-BE49-F238E27FC236}">
                <a16:creationId xmlns:a16="http://schemas.microsoft.com/office/drawing/2014/main" id="{DED33649-2708-4054-8C49-16C700A4B49A}"/>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dirty="0">
                <a:solidFill>
                  <a:schemeClr val="bg1"/>
                </a:solidFill>
              </a:rPr>
              <a:t>Enterprise-competency alt</a:t>
            </a:r>
          </a:p>
        </p:txBody>
      </p:sp>
      <p:sp>
        <p:nvSpPr>
          <p:cNvPr id="295" name="TextBox 294">
            <a:extLst>
              <a:ext uri="{FF2B5EF4-FFF2-40B4-BE49-F238E27FC236}">
                <a16:creationId xmlns:a16="http://schemas.microsoft.com/office/drawing/2014/main" id="{1D93EA50-5D63-4CAC-9BBA-FC11BFDC90C0}"/>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dirty="0">
                <a:solidFill>
                  <a:schemeClr val="bg1"/>
                </a:solidFill>
              </a:rPr>
              <a:t>Growth</a:t>
            </a:r>
          </a:p>
        </p:txBody>
      </p:sp>
      <p:sp>
        <p:nvSpPr>
          <p:cNvPr id="297" name="TextBox 296">
            <a:extLst>
              <a:ext uri="{FF2B5EF4-FFF2-40B4-BE49-F238E27FC236}">
                <a16:creationId xmlns:a16="http://schemas.microsoft.com/office/drawing/2014/main" id="{454AB1A7-97EF-4D7F-84DB-75782615EA63}"/>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dirty="0">
                <a:solidFill>
                  <a:schemeClr val="bg1"/>
                </a:solidFill>
              </a:rPr>
              <a:t>Certification</a:t>
            </a:r>
          </a:p>
        </p:txBody>
      </p:sp>
      <p:sp>
        <p:nvSpPr>
          <p:cNvPr id="299" name="TextBox 298">
            <a:extLst>
              <a:ext uri="{FF2B5EF4-FFF2-40B4-BE49-F238E27FC236}">
                <a16:creationId xmlns:a16="http://schemas.microsoft.com/office/drawing/2014/main" id="{141267A5-7BF0-479B-A02D-BA25111EA4D4}"/>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dirty="0">
                <a:solidFill>
                  <a:schemeClr val="bg1"/>
                </a:solidFill>
              </a:rPr>
              <a:t>Course foundation 2</a:t>
            </a:r>
          </a:p>
        </p:txBody>
      </p:sp>
      <p:sp>
        <p:nvSpPr>
          <p:cNvPr id="301" name="TextBox 300">
            <a:extLst>
              <a:ext uri="{FF2B5EF4-FFF2-40B4-BE49-F238E27FC236}">
                <a16:creationId xmlns:a16="http://schemas.microsoft.com/office/drawing/2014/main" id="{D8E69AA5-26B3-4474-B10D-303EC789B024}"/>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dirty="0">
                <a:solidFill>
                  <a:schemeClr val="bg1"/>
                </a:solidFill>
              </a:rPr>
              <a:t>Equal</a:t>
            </a:r>
          </a:p>
        </p:txBody>
      </p:sp>
      <p:sp>
        <p:nvSpPr>
          <p:cNvPr id="303" name="TextBox 302">
            <a:extLst>
              <a:ext uri="{FF2B5EF4-FFF2-40B4-BE49-F238E27FC236}">
                <a16:creationId xmlns:a16="http://schemas.microsoft.com/office/drawing/2014/main" id="{64580ABD-6720-4432-AB0F-030830C7FE46}"/>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dirty="0">
                <a:solidFill>
                  <a:schemeClr val="bg1"/>
                </a:solidFill>
              </a:rPr>
              <a:t>Health</a:t>
            </a:r>
          </a:p>
        </p:txBody>
      </p:sp>
      <p:sp>
        <p:nvSpPr>
          <p:cNvPr id="305" name="TextBox 304">
            <a:extLst>
              <a:ext uri="{FF2B5EF4-FFF2-40B4-BE49-F238E27FC236}">
                <a16:creationId xmlns:a16="http://schemas.microsoft.com/office/drawing/2014/main" id="{717B56DC-45A1-46B1-8009-B49EEB12B3C0}"/>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dirty="0">
                <a:solidFill>
                  <a:schemeClr val="bg1"/>
                </a:solidFill>
              </a:rPr>
              <a:t>Chart</a:t>
            </a:r>
          </a:p>
        </p:txBody>
      </p:sp>
      <p:sp>
        <p:nvSpPr>
          <p:cNvPr id="307" name="TextBox 306">
            <a:extLst>
              <a:ext uri="{FF2B5EF4-FFF2-40B4-BE49-F238E27FC236}">
                <a16:creationId xmlns:a16="http://schemas.microsoft.com/office/drawing/2014/main" id="{5B37DF35-1C4E-4138-98BD-EBE5232ACE08}"/>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dirty="0">
                <a:solidFill>
                  <a:schemeClr val="bg1"/>
                </a:solidFill>
              </a:rPr>
              <a:t>Course foundation 3</a:t>
            </a:r>
          </a:p>
        </p:txBody>
      </p:sp>
      <p:sp>
        <p:nvSpPr>
          <p:cNvPr id="309" name="TextBox 308">
            <a:extLst>
              <a:ext uri="{FF2B5EF4-FFF2-40B4-BE49-F238E27FC236}">
                <a16:creationId xmlns:a16="http://schemas.microsoft.com/office/drawing/2014/main" id="{932E09EE-C78C-43A9-8B3D-018A7ADA7BFF}"/>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dirty="0">
                <a:solidFill>
                  <a:schemeClr val="bg1"/>
                </a:solidFill>
              </a:rPr>
              <a:t>Error</a:t>
            </a:r>
          </a:p>
        </p:txBody>
      </p:sp>
      <p:sp>
        <p:nvSpPr>
          <p:cNvPr id="311" name="TextBox 310">
            <a:extLst>
              <a:ext uri="{FF2B5EF4-FFF2-40B4-BE49-F238E27FC236}">
                <a16:creationId xmlns:a16="http://schemas.microsoft.com/office/drawing/2014/main" id="{1C5EDAB4-6AD7-4491-B73B-2113B1A5F3B9}"/>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dirty="0">
                <a:solidFill>
                  <a:schemeClr val="bg1"/>
                </a:solidFill>
              </a:rPr>
              <a:t>Heart</a:t>
            </a:r>
          </a:p>
        </p:txBody>
      </p:sp>
      <p:sp>
        <p:nvSpPr>
          <p:cNvPr id="313" name="TextBox 312">
            <a:extLst>
              <a:ext uri="{FF2B5EF4-FFF2-40B4-BE49-F238E27FC236}">
                <a16:creationId xmlns:a16="http://schemas.microsoft.com/office/drawing/2014/main" id="{675EA841-2F61-4151-B78F-EB65F2211DE4}"/>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dirty="0">
                <a:solidFill>
                  <a:schemeClr val="bg1"/>
                </a:solidFill>
              </a:rPr>
              <a:t>Clock</a:t>
            </a:r>
          </a:p>
        </p:txBody>
      </p:sp>
      <p:sp>
        <p:nvSpPr>
          <p:cNvPr id="315" name="TextBox 314">
            <a:extLst>
              <a:ext uri="{FF2B5EF4-FFF2-40B4-BE49-F238E27FC236}">
                <a16:creationId xmlns:a16="http://schemas.microsoft.com/office/drawing/2014/main" id="{57A906BB-AC45-482E-A326-460F3B05A122}"/>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dirty="0">
                <a:solidFill>
                  <a:schemeClr val="bg1"/>
                </a:solidFill>
              </a:rPr>
              <a:t>Course-orchestrator</a:t>
            </a:r>
          </a:p>
        </p:txBody>
      </p:sp>
      <p:sp>
        <p:nvSpPr>
          <p:cNvPr id="317" name="TextBox 316">
            <a:extLst>
              <a:ext uri="{FF2B5EF4-FFF2-40B4-BE49-F238E27FC236}">
                <a16:creationId xmlns:a16="http://schemas.microsoft.com/office/drawing/2014/main" id="{12DC0C76-B831-4C56-BD6B-CAE38F65F940}"/>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dirty="0">
                <a:solidFill>
                  <a:schemeClr val="bg1"/>
                </a:solidFill>
              </a:rPr>
              <a:t>Exception handling</a:t>
            </a:r>
          </a:p>
        </p:txBody>
      </p:sp>
      <p:sp>
        <p:nvSpPr>
          <p:cNvPr id="319" name="TextBox 318">
            <a:extLst>
              <a:ext uri="{FF2B5EF4-FFF2-40B4-BE49-F238E27FC236}">
                <a16:creationId xmlns:a16="http://schemas.microsoft.com/office/drawing/2014/main" id="{ADAF4DCD-FDF2-40DE-8122-170B5DE78F6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dirty="0">
                <a:solidFill>
                  <a:schemeClr val="bg1"/>
                </a:solidFill>
              </a:rPr>
              <a:t>Home</a:t>
            </a:r>
          </a:p>
        </p:txBody>
      </p:sp>
      <p:sp>
        <p:nvSpPr>
          <p:cNvPr id="321" name="TextBox 320">
            <a:extLst>
              <a:ext uri="{FF2B5EF4-FFF2-40B4-BE49-F238E27FC236}">
                <a16:creationId xmlns:a16="http://schemas.microsoft.com/office/drawing/2014/main" id="{2635136B-36D5-41F1-AAB3-4530B41F96C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app</a:t>
            </a:r>
          </a:p>
        </p:txBody>
      </p:sp>
      <p:sp>
        <p:nvSpPr>
          <p:cNvPr id="323" name="TextBox 322">
            <a:extLst>
              <a:ext uri="{FF2B5EF4-FFF2-40B4-BE49-F238E27FC236}">
                <a16:creationId xmlns:a16="http://schemas.microsoft.com/office/drawing/2014/main" id="{F5964800-661B-4696-8F8F-015208D39989}"/>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dirty="0">
                <a:solidFill>
                  <a:schemeClr val="bg1"/>
                </a:solidFill>
              </a:rPr>
              <a:t>CRM</a:t>
            </a:r>
          </a:p>
        </p:txBody>
      </p:sp>
      <p:sp>
        <p:nvSpPr>
          <p:cNvPr id="325" name="TextBox 324">
            <a:extLst>
              <a:ext uri="{FF2B5EF4-FFF2-40B4-BE49-F238E27FC236}">
                <a16:creationId xmlns:a16="http://schemas.microsoft.com/office/drawing/2014/main" id="{95217A9F-E08F-40F4-AC3B-0E23E65F0A48}"/>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dirty="0">
                <a:solidFill>
                  <a:schemeClr val="bg1"/>
                </a:solidFill>
              </a:rPr>
              <a:t>Fast ROI</a:t>
            </a:r>
          </a:p>
        </p:txBody>
      </p:sp>
      <p:sp>
        <p:nvSpPr>
          <p:cNvPr id="327" name="TextBox 326">
            <a:extLst>
              <a:ext uri="{FF2B5EF4-FFF2-40B4-BE49-F238E27FC236}">
                <a16:creationId xmlns:a16="http://schemas.microsoft.com/office/drawing/2014/main" id="{B48C75E9-5ECF-4D27-9B51-F833AB63E3E0}"/>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dirty="0">
                <a:solidFill>
                  <a:schemeClr val="bg1"/>
                </a:solidFill>
              </a:rPr>
              <a:t>Hourglass</a:t>
            </a:r>
          </a:p>
        </p:txBody>
      </p:sp>
      <p:sp>
        <p:nvSpPr>
          <p:cNvPr id="329" name="TextBox 328">
            <a:extLst>
              <a:ext uri="{FF2B5EF4-FFF2-40B4-BE49-F238E27FC236}">
                <a16:creationId xmlns:a16="http://schemas.microsoft.com/office/drawing/2014/main" id="{099BACDB-7E38-4EC7-9A2F-74E7990270D4}"/>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dirty="0">
                <a:solidFill>
                  <a:schemeClr val="bg1"/>
                </a:solidFill>
              </a:rPr>
              <a:t>Code</a:t>
            </a:r>
          </a:p>
        </p:txBody>
      </p:sp>
      <p:sp>
        <p:nvSpPr>
          <p:cNvPr id="331" name="TextBox 330">
            <a:extLst>
              <a:ext uri="{FF2B5EF4-FFF2-40B4-BE49-F238E27FC236}">
                <a16:creationId xmlns:a16="http://schemas.microsoft.com/office/drawing/2014/main" id="{6478CC05-91C7-4A8B-B7B4-DF054BFF97C3}"/>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dirty="0">
                <a:solidFill>
                  <a:schemeClr val="bg1"/>
                </a:solidFill>
              </a:rPr>
              <a:t>Desktop program</a:t>
            </a:r>
          </a:p>
        </p:txBody>
      </p:sp>
      <p:sp>
        <p:nvSpPr>
          <p:cNvPr id="333" name="TextBox 332">
            <a:extLst>
              <a:ext uri="{FF2B5EF4-FFF2-40B4-BE49-F238E27FC236}">
                <a16:creationId xmlns:a16="http://schemas.microsoft.com/office/drawing/2014/main" id="{848E7C20-B646-4CFA-92B8-687B61AD50DD}"/>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dirty="0">
                <a:solidFill>
                  <a:schemeClr val="bg1"/>
                </a:solidFill>
              </a:rPr>
              <a:t>First-link</a:t>
            </a:r>
          </a:p>
        </p:txBody>
      </p:sp>
      <p:sp>
        <p:nvSpPr>
          <p:cNvPr id="335" name="TextBox 334">
            <a:extLst>
              <a:ext uri="{FF2B5EF4-FFF2-40B4-BE49-F238E27FC236}">
                <a16:creationId xmlns:a16="http://schemas.microsoft.com/office/drawing/2014/main" id="{445C01EC-D8F3-4912-A74D-9B81139B6ADA}"/>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dirty="0">
                <a:solidFill>
                  <a:schemeClr val="bg1"/>
                </a:solidFill>
              </a:rPr>
              <a:t>Automated data entry</a:t>
            </a:r>
          </a:p>
        </p:txBody>
      </p:sp>
      <p:sp>
        <p:nvSpPr>
          <p:cNvPr id="337" name="TextBox 336">
            <a:extLst>
              <a:ext uri="{FF2B5EF4-FFF2-40B4-BE49-F238E27FC236}">
                <a16:creationId xmlns:a16="http://schemas.microsoft.com/office/drawing/2014/main" id="{8EEC322D-C3BF-49A8-AA5C-E355315A967C}"/>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dirty="0">
                <a:solidFill>
                  <a:schemeClr val="bg1"/>
                </a:solidFill>
              </a:rPr>
              <a:t>AI </a:t>
            </a:r>
          </a:p>
        </p:txBody>
      </p:sp>
      <p:sp>
        <p:nvSpPr>
          <p:cNvPr id="339" name="TextBox 338">
            <a:extLst>
              <a:ext uri="{FF2B5EF4-FFF2-40B4-BE49-F238E27FC236}">
                <a16:creationId xmlns:a16="http://schemas.microsoft.com/office/drawing/2014/main" id="{32C70CF3-0806-44CA-8B40-0890D945FA9B}"/>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dirty="0">
                <a:solidFill>
                  <a:schemeClr val="bg1"/>
                </a:solidFill>
              </a:rPr>
              <a:t>Keyboard</a:t>
            </a:r>
          </a:p>
        </p:txBody>
      </p:sp>
      <p:sp>
        <p:nvSpPr>
          <p:cNvPr id="341" name="TextBox 340">
            <a:extLst>
              <a:ext uri="{FF2B5EF4-FFF2-40B4-BE49-F238E27FC236}">
                <a16:creationId xmlns:a16="http://schemas.microsoft.com/office/drawing/2014/main" id="{F6DB3435-C3F7-47FD-8D54-A4A936F9488C}"/>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dirty="0">
                <a:solidFill>
                  <a:schemeClr val="bg1"/>
                </a:solidFill>
              </a:rPr>
              <a:t>Complete </a:t>
            </a:r>
          </a:p>
          <a:p>
            <a:pPr algn="ctr"/>
            <a:r>
              <a:rPr lang="en-US" sz="800" dirty="0">
                <a:solidFill>
                  <a:schemeClr val="bg1"/>
                </a:solidFill>
              </a:rPr>
              <a:t>audit</a:t>
            </a:r>
          </a:p>
        </p:txBody>
      </p:sp>
      <p:sp>
        <p:nvSpPr>
          <p:cNvPr id="343" name="TextBox 342">
            <a:extLst>
              <a:ext uri="{FF2B5EF4-FFF2-40B4-BE49-F238E27FC236}">
                <a16:creationId xmlns:a16="http://schemas.microsoft.com/office/drawing/2014/main" id="{B7F76A57-2609-4FC0-9405-93FF52E326C2}"/>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dirty="0">
                <a:solidFill>
                  <a:schemeClr val="bg1"/>
                </a:solidFill>
              </a:rPr>
              <a:t>Document </a:t>
            </a:r>
            <a:br>
              <a:rPr lang="en-US" sz="800" dirty="0">
                <a:solidFill>
                  <a:schemeClr val="bg1"/>
                </a:solidFill>
              </a:rPr>
            </a:br>
            <a:endParaRPr lang="en-US" sz="800" dirty="0">
              <a:solidFill>
                <a:schemeClr val="bg1"/>
              </a:solidFill>
            </a:endParaRPr>
          </a:p>
        </p:txBody>
      </p:sp>
      <p:sp>
        <p:nvSpPr>
          <p:cNvPr id="345" name="TextBox 344">
            <a:extLst>
              <a:ext uri="{FF2B5EF4-FFF2-40B4-BE49-F238E27FC236}">
                <a16:creationId xmlns:a16="http://schemas.microsoft.com/office/drawing/2014/main" id="{6EFB18A7-0C14-44D2-9DAF-73D7A49A8DAD}"/>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dirty="0">
                <a:solidFill>
                  <a:schemeClr val="bg1"/>
                </a:solidFill>
              </a:rPr>
              <a:t>First-mention</a:t>
            </a:r>
          </a:p>
        </p:txBody>
      </p:sp>
      <p:sp>
        <p:nvSpPr>
          <p:cNvPr id="347" name="TextBox 346">
            <a:extLst>
              <a:ext uri="{FF2B5EF4-FFF2-40B4-BE49-F238E27FC236}">
                <a16:creationId xmlns:a16="http://schemas.microsoft.com/office/drawing/2014/main" id="{BF3EA2B1-FD7B-4013-A489-136CBC5B4C43}"/>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dirty="0">
                <a:solidFill>
                  <a:schemeClr val="bg1"/>
                </a:solidFill>
              </a:rPr>
              <a:t>Automation</a:t>
            </a:r>
          </a:p>
        </p:txBody>
      </p:sp>
      <p:sp>
        <p:nvSpPr>
          <p:cNvPr id="349" name="TextBox 348">
            <a:extLst>
              <a:ext uri="{FF2B5EF4-FFF2-40B4-BE49-F238E27FC236}">
                <a16:creationId xmlns:a16="http://schemas.microsoft.com/office/drawing/2014/main" id="{70DB2E18-E083-4F34-BA59-8AC444422822}"/>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dirty="0">
                <a:solidFill>
                  <a:schemeClr val="bg1"/>
                </a:solidFill>
              </a:rPr>
              <a:t>AI Alt</a:t>
            </a:r>
          </a:p>
        </p:txBody>
      </p:sp>
      <p:sp>
        <p:nvSpPr>
          <p:cNvPr id="351" name="TextBox 350">
            <a:extLst>
              <a:ext uri="{FF2B5EF4-FFF2-40B4-BE49-F238E27FC236}">
                <a16:creationId xmlns:a16="http://schemas.microsoft.com/office/drawing/2014/main" id="{4E733983-4B84-4206-9B4C-1326E9C07CA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dirty="0">
                <a:solidFill>
                  <a:schemeClr val="bg1"/>
                </a:solidFill>
              </a:rPr>
              <a:t>Label</a:t>
            </a:r>
          </a:p>
        </p:txBody>
      </p:sp>
      <p:sp>
        <p:nvSpPr>
          <p:cNvPr id="353" name="TextBox 352">
            <a:extLst>
              <a:ext uri="{FF2B5EF4-FFF2-40B4-BE49-F238E27FC236}">
                <a16:creationId xmlns:a16="http://schemas.microsoft.com/office/drawing/2014/main" id="{13AFA605-90CB-4AC7-87F1-07FD8EF7F929}"/>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dirty="0">
                <a:solidFill>
                  <a:schemeClr val="bg1"/>
                </a:solidFill>
              </a:rPr>
              <a:t>Contact</a:t>
            </a:r>
          </a:p>
          <a:p>
            <a:pPr algn="ctr"/>
            <a:r>
              <a:rPr lang="en-US" sz="800" dirty="0">
                <a:solidFill>
                  <a:schemeClr val="bg1"/>
                </a:solidFill>
              </a:rPr>
              <a:t>email</a:t>
            </a:r>
          </a:p>
        </p:txBody>
      </p:sp>
      <p:sp>
        <p:nvSpPr>
          <p:cNvPr id="355" name="TextBox 354">
            <a:extLst>
              <a:ext uri="{FF2B5EF4-FFF2-40B4-BE49-F238E27FC236}">
                <a16:creationId xmlns:a16="http://schemas.microsoft.com/office/drawing/2014/main" id="{01E610FF-04CC-480F-AC21-B1F5E1610624}"/>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dirty="0">
                <a:solidFill>
                  <a:schemeClr val="bg1"/>
                </a:solidFill>
              </a:rPr>
              <a:t>Done</a:t>
            </a:r>
          </a:p>
        </p:txBody>
      </p:sp>
      <p:sp>
        <p:nvSpPr>
          <p:cNvPr id="357" name="TextBox 356">
            <a:extLst>
              <a:ext uri="{FF2B5EF4-FFF2-40B4-BE49-F238E27FC236}">
                <a16:creationId xmlns:a16="http://schemas.microsoft.com/office/drawing/2014/main" id="{FF55EBF2-EF4B-4F98-A36D-780219BBC4EB}"/>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dirty="0">
                <a:solidFill>
                  <a:schemeClr val="bg1"/>
                </a:solidFill>
              </a:rPr>
              <a:t>First-</a:t>
            </a:r>
            <a:r>
              <a:rPr lang="en-US" sz="800" dirty="0" err="1">
                <a:solidFill>
                  <a:schemeClr val="bg1"/>
                </a:solidFill>
              </a:rPr>
              <a:t>onebox</a:t>
            </a:r>
            <a:endParaRPr lang="en-US" sz="800" dirty="0">
              <a:solidFill>
                <a:schemeClr val="bg1"/>
              </a:solidFill>
            </a:endParaRPr>
          </a:p>
        </p:txBody>
      </p:sp>
      <p:sp>
        <p:nvSpPr>
          <p:cNvPr id="359" name="TextBox 358">
            <a:extLst>
              <a:ext uri="{FF2B5EF4-FFF2-40B4-BE49-F238E27FC236}">
                <a16:creationId xmlns:a16="http://schemas.microsoft.com/office/drawing/2014/main" id="{227BC9DF-042F-4718-A11B-7C80BFEB231E}"/>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dirty="0">
                <a:solidFill>
                  <a:schemeClr val="bg1"/>
                </a:solidFill>
              </a:rPr>
              <a:t>Background automation</a:t>
            </a:r>
          </a:p>
        </p:txBody>
      </p:sp>
      <p:sp>
        <p:nvSpPr>
          <p:cNvPr id="361" name="TextBox 360">
            <a:extLst>
              <a:ext uri="{FF2B5EF4-FFF2-40B4-BE49-F238E27FC236}">
                <a16:creationId xmlns:a16="http://schemas.microsoft.com/office/drawing/2014/main" id="{02932810-D34E-44B5-A09C-8502BF7848D4}"/>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dirty="0">
                <a:solidFill>
                  <a:schemeClr val="bg1"/>
                </a:solidFill>
              </a:rPr>
              <a:t>AI Enabled</a:t>
            </a:r>
          </a:p>
        </p:txBody>
      </p:sp>
      <p:sp>
        <p:nvSpPr>
          <p:cNvPr id="363" name="TextBox 362">
            <a:extLst>
              <a:ext uri="{FF2B5EF4-FFF2-40B4-BE49-F238E27FC236}">
                <a16:creationId xmlns:a16="http://schemas.microsoft.com/office/drawing/2014/main" id="{A88ED0E5-4A3E-48C8-850F-CFF2D74ACADF}"/>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dirty="0">
                <a:solidFill>
                  <a:schemeClr val="bg1"/>
                </a:solidFill>
              </a:rPr>
              <a:t>Label alt</a:t>
            </a:r>
          </a:p>
        </p:txBody>
      </p:sp>
      <p:sp>
        <p:nvSpPr>
          <p:cNvPr id="365" name="TextBox 364">
            <a:extLst>
              <a:ext uri="{FF2B5EF4-FFF2-40B4-BE49-F238E27FC236}">
                <a16:creationId xmlns:a16="http://schemas.microsoft.com/office/drawing/2014/main" id="{7B8203C8-F4A3-4AFF-B288-92169C7747F9}"/>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dirty="0">
                <a:solidFill>
                  <a:schemeClr val="bg1"/>
                </a:solidFill>
              </a:rPr>
              <a:t>Cost low</a:t>
            </a:r>
          </a:p>
        </p:txBody>
      </p:sp>
      <p:sp>
        <p:nvSpPr>
          <p:cNvPr id="367" name="TextBox 366">
            <a:extLst>
              <a:ext uri="{FF2B5EF4-FFF2-40B4-BE49-F238E27FC236}">
                <a16:creationId xmlns:a16="http://schemas.microsoft.com/office/drawing/2014/main" id="{26507E6B-1C2B-4A60-9A07-3D525B32BE9D}"/>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dirty="0">
                <a:solidFill>
                  <a:schemeClr val="bg1"/>
                </a:solidFill>
              </a:rPr>
              <a:t>Editor</a:t>
            </a:r>
          </a:p>
        </p:txBody>
      </p:sp>
      <p:sp>
        <p:nvSpPr>
          <p:cNvPr id="369" name="TextBox 368">
            <a:extLst>
              <a:ext uri="{FF2B5EF4-FFF2-40B4-BE49-F238E27FC236}">
                <a16:creationId xmlns:a16="http://schemas.microsoft.com/office/drawing/2014/main" id="{373AB452-BC5E-4E48-A8F0-B6E1ACDDB3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dirty="0">
                <a:solidFill>
                  <a:schemeClr val="bg1"/>
                </a:solidFill>
              </a:rPr>
              <a:t>Goals</a:t>
            </a:r>
          </a:p>
        </p:txBody>
      </p:sp>
      <p:sp>
        <p:nvSpPr>
          <p:cNvPr id="371" name="TextBox 370">
            <a:extLst>
              <a:ext uri="{FF2B5EF4-FFF2-40B4-BE49-F238E27FC236}">
                <a16:creationId xmlns:a16="http://schemas.microsoft.com/office/drawing/2014/main" id="{02469338-110D-47CC-9317-6A4426BFA917}"/>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dirty="0">
                <a:solidFill>
                  <a:schemeClr val="bg1"/>
                </a:solidFill>
              </a:rPr>
              <a:t>Business partner-up alt</a:t>
            </a:r>
          </a:p>
        </p:txBody>
      </p:sp>
      <p:sp>
        <p:nvSpPr>
          <p:cNvPr id="373" name="TextBox 372">
            <a:extLst>
              <a:ext uri="{FF2B5EF4-FFF2-40B4-BE49-F238E27FC236}">
                <a16:creationId xmlns:a16="http://schemas.microsoft.com/office/drawing/2014/main" id="{BC8ABBD0-8FAE-4B8C-B89D-4BA3454D801C}"/>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dirty="0">
                <a:solidFill>
                  <a:schemeClr val="bg1"/>
                </a:solidFill>
              </a:rPr>
              <a:t>App-3rd-party  2</a:t>
            </a:r>
          </a:p>
        </p:txBody>
      </p:sp>
      <p:sp>
        <p:nvSpPr>
          <p:cNvPr id="375" name="TextBox 374">
            <a:extLst>
              <a:ext uri="{FF2B5EF4-FFF2-40B4-BE49-F238E27FC236}">
                <a16:creationId xmlns:a16="http://schemas.microsoft.com/office/drawing/2014/main" id="{C5C19617-191C-43CD-88A9-C993E496AE51}"/>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dirty="0">
                <a:solidFill>
                  <a:schemeClr val="bg1"/>
                </a:solidFill>
              </a:rPr>
              <a:t>Link </a:t>
            </a:r>
          </a:p>
          <a:p>
            <a:pPr algn="ctr"/>
            <a:r>
              <a:rPr lang="en-US" sz="800" dirty="0">
                <a:solidFill>
                  <a:schemeClr val="bg1"/>
                </a:solidFill>
              </a:rPr>
              <a:t>special</a:t>
            </a:r>
          </a:p>
        </p:txBody>
      </p:sp>
      <p:sp>
        <p:nvSpPr>
          <p:cNvPr id="377" name="TextBox 376">
            <a:extLst>
              <a:ext uri="{FF2B5EF4-FFF2-40B4-BE49-F238E27FC236}">
                <a16:creationId xmlns:a16="http://schemas.microsoft.com/office/drawing/2014/main" id="{74CC0254-9713-4D1E-9792-B0499E96D642}"/>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dirty="0">
                <a:solidFill>
                  <a:schemeClr val="bg1"/>
                </a:solidFill>
              </a:rPr>
              <a:t>Cloud download</a:t>
            </a:r>
          </a:p>
        </p:txBody>
      </p:sp>
      <p:sp>
        <p:nvSpPr>
          <p:cNvPr id="379" name="TextBox 378">
            <a:extLst>
              <a:ext uri="{FF2B5EF4-FFF2-40B4-BE49-F238E27FC236}">
                <a16:creationId xmlns:a16="http://schemas.microsoft.com/office/drawing/2014/main" id="{90367A62-FCD8-4536-B482-C6985DE57C6D}"/>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dirty="0">
                <a:solidFill>
                  <a:schemeClr val="bg1"/>
                </a:solidFill>
              </a:rPr>
              <a:t>Crown</a:t>
            </a:r>
          </a:p>
        </p:txBody>
      </p:sp>
      <p:sp>
        <p:nvSpPr>
          <p:cNvPr id="381" name="TextBox 380">
            <a:extLst>
              <a:ext uri="{FF2B5EF4-FFF2-40B4-BE49-F238E27FC236}">
                <a16:creationId xmlns:a16="http://schemas.microsoft.com/office/drawing/2014/main" id="{E9DA5E44-198B-4EA0-8862-01B80AD26BFB}"/>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dirty="0">
                <a:solidFill>
                  <a:schemeClr val="bg1"/>
                </a:solidFill>
              </a:rPr>
              <a:t>First Emoji</a:t>
            </a:r>
          </a:p>
        </p:txBody>
      </p:sp>
      <p:sp>
        <p:nvSpPr>
          <p:cNvPr id="383" name="TextBox 382">
            <a:extLst>
              <a:ext uri="{FF2B5EF4-FFF2-40B4-BE49-F238E27FC236}">
                <a16:creationId xmlns:a16="http://schemas.microsoft.com/office/drawing/2014/main" id="{2DF569CF-FFFA-4E39-B9D6-B772947C8F66}"/>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dirty="0">
                <a:solidFill>
                  <a:schemeClr val="bg1"/>
                </a:solidFill>
              </a:rPr>
              <a:t>Assessment</a:t>
            </a:r>
          </a:p>
        </p:txBody>
      </p:sp>
      <p:sp>
        <p:nvSpPr>
          <p:cNvPr id="385" name="TextBox 384">
            <a:extLst>
              <a:ext uri="{FF2B5EF4-FFF2-40B4-BE49-F238E27FC236}">
                <a16:creationId xmlns:a16="http://schemas.microsoft.com/office/drawing/2014/main" id="{9C819BE3-A96F-4379-9B22-D0296A58E75A}"/>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dirty="0">
                <a:solidFill>
                  <a:schemeClr val="bg1"/>
                </a:solidFill>
              </a:rPr>
              <a:t>Abstract</a:t>
            </a:r>
          </a:p>
        </p:txBody>
      </p:sp>
      <p:sp>
        <p:nvSpPr>
          <p:cNvPr id="387" name="TextBox 386">
            <a:extLst>
              <a:ext uri="{FF2B5EF4-FFF2-40B4-BE49-F238E27FC236}">
                <a16:creationId xmlns:a16="http://schemas.microsoft.com/office/drawing/2014/main" id="{760E27AD-12EF-4C09-93C0-31471C7AF0E3}"/>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dirty="0">
                <a:solidFill>
                  <a:schemeClr val="bg1"/>
                </a:solidFill>
              </a:rPr>
              <a:t>Information</a:t>
            </a:r>
          </a:p>
        </p:txBody>
      </p:sp>
      <p:sp>
        <p:nvSpPr>
          <p:cNvPr id="389" name="TextBox 388">
            <a:extLst>
              <a:ext uri="{FF2B5EF4-FFF2-40B4-BE49-F238E27FC236}">
                <a16:creationId xmlns:a16="http://schemas.microsoft.com/office/drawing/2014/main" id="{CAC0382A-B148-4523-B831-DBE4771D7B00}"/>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upload</a:t>
            </a:r>
          </a:p>
        </p:txBody>
      </p:sp>
      <p:sp>
        <p:nvSpPr>
          <p:cNvPr id="391" name="TextBox 390">
            <a:extLst>
              <a:ext uri="{FF2B5EF4-FFF2-40B4-BE49-F238E27FC236}">
                <a16:creationId xmlns:a16="http://schemas.microsoft.com/office/drawing/2014/main" id="{03B1F479-1CEB-4427-A8CC-DAB95EBDB3AA}"/>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dirty="0">
                <a:solidFill>
                  <a:schemeClr val="bg1"/>
                </a:solidFill>
              </a:rPr>
              <a:t>Decrease</a:t>
            </a:r>
          </a:p>
        </p:txBody>
      </p:sp>
      <p:sp>
        <p:nvSpPr>
          <p:cNvPr id="393" name="TextBox 392">
            <a:extLst>
              <a:ext uri="{FF2B5EF4-FFF2-40B4-BE49-F238E27FC236}">
                <a16:creationId xmlns:a16="http://schemas.microsoft.com/office/drawing/2014/main" id="{4C6538F6-318C-4897-8FB1-ECDB51724407}"/>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dirty="0">
                <a:solidFill>
                  <a:schemeClr val="bg1"/>
                </a:solidFill>
              </a:rPr>
              <a:t>First-like</a:t>
            </a:r>
          </a:p>
        </p:txBody>
      </p:sp>
      <p:sp>
        <p:nvSpPr>
          <p:cNvPr id="395" name="TextBox 394">
            <a:extLst>
              <a:ext uri="{FF2B5EF4-FFF2-40B4-BE49-F238E27FC236}">
                <a16:creationId xmlns:a16="http://schemas.microsoft.com/office/drawing/2014/main" id="{21DE5928-FF83-4400-BE86-DBA42D3EEBD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dirty="0">
                <a:solidFill>
                  <a:schemeClr val="bg1"/>
                </a:solidFill>
              </a:rPr>
              <a:t>Autobiographer</a:t>
            </a:r>
          </a:p>
        </p:txBody>
      </p:sp>
      <p:sp>
        <p:nvSpPr>
          <p:cNvPr id="397" name="TextBox 396">
            <a:extLst>
              <a:ext uri="{FF2B5EF4-FFF2-40B4-BE49-F238E27FC236}">
                <a16:creationId xmlns:a16="http://schemas.microsoft.com/office/drawing/2014/main" id="{95496E97-9B73-477B-B766-41C4515FFC03}"/>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dirty="0">
                <a:solidFill>
                  <a:schemeClr val="bg1"/>
                </a:solidFill>
              </a:rPr>
              <a:t>Advanced </a:t>
            </a:r>
          </a:p>
          <a:p>
            <a:pPr algn="ctr"/>
            <a:r>
              <a:rPr lang="en-US" sz="800" dirty="0">
                <a:solidFill>
                  <a:schemeClr val="bg1"/>
                </a:solidFill>
              </a:rPr>
              <a:t>OCR</a:t>
            </a:r>
          </a:p>
        </p:txBody>
      </p:sp>
      <p:sp>
        <p:nvSpPr>
          <p:cNvPr id="399" name="TextBox 398">
            <a:extLst>
              <a:ext uri="{FF2B5EF4-FFF2-40B4-BE49-F238E27FC236}">
                <a16:creationId xmlns:a16="http://schemas.microsoft.com/office/drawing/2014/main" id="{FDE70475-47F8-43D0-A774-BF626208DEF3}"/>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dirty="0">
                <a:solidFill>
                  <a:schemeClr val="bg1"/>
                </a:solidFill>
              </a:rPr>
              <a:t>Institutionalize</a:t>
            </a:r>
          </a:p>
        </p:txBody>
      </p:sp>
      <p:sp>
        <p:nvSpPr>
          <p:cNvPr id="401" name="TextBox 400">
            <a:extLst>
              <a:ext uri="{FF2B5EF4-FFF2-40B4-BE49-F238E27FC236}">
                <a16:creationId xmlns:a16="http://schemas.microsoft.com/office/drawing/2014/main" id="{88CBAD70-9703-44D9-830A-EC106E6059C6}"/>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secure</a:t>
            </a:r>
          </a:p>
        </p:txBody>
      </p:sp>
      <p:sp>
        <p:nvSpPr>
          <p:cNvPr id="403" name="TextBox 402">
            <a:extLst>
              <a:ext uri="{FF2B5EF4-FFF2-40B4-BE49-F238E27FC236}">
                <a16:creationId xmlns:a16="http://schemas.microsoft.com/office/drawing/2014/main" id="{E7C14DC3-20E0-4858-A382-52D3C29865EF}"/>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dirty="0">
                <a:solidFill>
                  <a:schemeClr val="bg1"/>
                </a:solidFill>
              </a:rPr>
              <a:t>Cultural acceptance</a:t>
            </a:r>
          </a:p>
        </p:txBody>
      </p:sp>
      <p:sp>
        <p:nvSpPr>
          <p:cNvPr id="405" name="TextBox 404">
            <a:extLst>
              <a:ext uri="{FF2B5EF4-FFF2-40B4-BE49-F238E27FC236}">
                <a16:creationId xmlns:a16="http://schemas.microsoft.com/office/drawing/2014/main" id="{0CC4D9FB-D022-461D-9366-C8CD74612039}"/>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dirty="0">
                <a:solidFill>
                  <a:schemeClr val="bg1"/>
                </a:solidFill>
              </a:rPr>
              <a:t>First Flag</a:t>
            </a:r>
          </a:p>
        </p:txBody>
      </p:sp>
      <p:sp>
        <p:nvSpPr>
          <p:cNvPr id="407" name="TextBox 406">
            <a:extLst>
              <a:ext uri="{FF2B5EF4-FFF2-40B4-BE49-F238E27FC236}">
                <a16:creationId xmlns:a16="http://schemas.microsoft.com/office/drawing/2014/main" id="{8716872F-F885-4AA4-A216-14ECBF712486}"/>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dirty="0">
                <a:solidFill>
                  <a:schemeClr val="bg1"/>
                </a:solidFill>
              </a:rPr>
              <a:t>Atom</a:t>
            </a:r>
          </a:p>
        </p:txBody>
      </p:sp>
      <p:sp>
        <p:nvSpPr>
          <p:cNvPr id="409" name="TextBox 408">
            <a:extLst>
              <a:ext uri="{FF2B5EF4-FFF2-40B4-BE49-F238E27FC236}">
                <a16:creationId xmlns:a16="http://schemas.microsoft.com/office/drawing/2014/main" id="{98D2CF27-1C39-4069-82E0-5F7B5054EC9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dirty="0">
                <a:solidFill>
                  <a:schemeClr val="bg1"/>
                </a:solidFill>
              </a:rPr>
              <a:t>Add</a:t>
            </a:r>
          </a:p>
        </p:txBody>
      </p:sp>
      <p:sp>
        <p:nvSpPr>
          <p:cNvPr id="411" name="TextBox 410">
            <a:extLst>
              <a:ext uri="{FF2B5EF4-FFF2-40B4-BE49-F238E27FC236}">
                <a16:creationId xmlns:a16="http://schemas.microsoft.com/office/drawing/2014/main" id="{038B9D5C-4EF3-414D-97D8-EB33CA1F6357}"/>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dirty="0">
                <a:solidFill>
                  <a:schemeClr val="bg1"/>
                </a:solidFill>
              </a:rPr>
              <a:t>Input</a:t>
            </a:r>
          </a:p>
        </p:txBody>
      </p:sp>
      <p:sp>
        <p:nvSpPr>
          <p:cNvPr id="413" name="TextBox 412">
            <a:extLst>
              <a:ext uri="{FF2B5EF4-FFF2-40B4-BE49-F238E27FC236}">
                <a16:creationId xmlns:a16="http://schemas.microsoft.com/office/drawing/2014/main" id="{C47B2501-DEF0-485E-9DC7-635935BAA2E2}"/>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dirty="0">
                <a:solidFill>
                  <a:schemeClr val="bg1"/>
                </a:solidFill>
              </a:rPr>
              <a:t>Contact </a:t>
            </a:r>
          </a:p>
          <a:p>
            <a:pPr algn="ctr"/>
            <a:r>
              <a:rPr lang="en-US" sz="800" dirty="0">
                <a:solidFill>
                  <a:schemeClr val="bg1"/>
                </a:solidFill>
              </a:rPr>
              <a:t>email alt</a:t>
            </a:r>
          </a:p>
        </p:txBody>
      </p:sp>
      <p:sp>
        <p:nvSpPr>
          <p:cNvPr id="415" name="TextBox 414">
            <a:extLst>
              <a:ext uri="{FF2B5EF4-FFF2-40B4-BE49-F238E27FC236}">
                <a16:creationId xmlns:a16="http://schemas.microsoft.com/office/drawing/2014/main" id="{277328AC-2E13-4879-B539-87781F9467D9}"/>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dirty="0">
                <a:solidFill>
                  <a:schemeClr val="bg1"/>
                </a:solidFill>
              </a:rPr>
              <a:t>Ease </a:t>
            </a:r>
          </a:p>
          <a:p>
            <a:pPr algn="ctr"/>
            <a:r>
              <a:rPr lang="en-US" sz="800" dirty="0">
                <a:solidFill>
                  <a:schemeClr val="bg1"/>
                </a:solidFill>
              </a:rPr>
              <a:t>of use</a:t>
            </a:r>
          </a:p>
        </p:txBody>
      </p:sp>
      <p:sp>
        <p:nvSpPr>
          <p:cNvPr id="417" name="TextBox 416">
            <a:extLst>
              <a:ext uri="{FF2B5EF4-FFF2-40B4-BE49-F238E27FC236}">
                <a16:creationId xmlns:a16="http://schemas.microsoft.com/office/drawing/2014/main" id="{5DB71552-F798-4CE8-8F5D-11ED55CED8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dirty="0">
                <a:solidFill>
                  <a:schemeClr val="bg1"/>
                </a:solidFill>
              </a:rPr>
              <a:t>First-quote</a:t>
            </a:r>
          </a:p>
        </p:txBody>
      </p:sp>
      <p:sp>
        <p:nvSpPr>
          <p:cNvPr id="419" name="TextBox 418">
            <a:extLst>
              <a:ext uri="{FF2B5EF4-FFF2-40B4-BE49-F238E27FC236}">
                <a16:creationId xmlns:a16="http://schemas.microsoft.com/office/drawing/2014/main" id="{8F017A92-C891-4F09-81AE-0B07602332F1}"/>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dirty="0">
                <a:solidFill>
                  <a:schemeClr val="bg1"/>
                </a:solidFill>
              </a:rPr>
              <a:t>Big scale</a:t>
            </a:r>
          </a:p>
        </p:txBody>
      </p:sp>
      <p:sp>
        <p:nvSpPr>
          <p:cNvPr id="421" name="TextBox 420">
            <a:extLst>
              <a:ext uri="{FF2B5EF4-FFF2-40B4-BE49-F238E27FC236}">
                <a16:creationId xmlns:a16="http://schemas.microsoft.com/office/drawing/2014/main" id="{BE80C217-590F-4866-AB75-5D2EF5680C94}"/>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dirty="0">
                <a:solidFill>
                  <a:schemeClr val="bg1"/>
                </a:solidFill>
              </a:rPr>
              <a:t>Alert </a:t>
            </a:r>
          </a:p>
          <a:p>
            <a:pPr algn="ctr"/>
            <a:r>
              <a:rPr lang="en-US" sz="800" dirty="0">
                <a:solidFill>
                  <a:schemeClr val="bg1"/>
                </a:solidFill>
              </a:rPr>
              <a:t>Alarm</a:t>
            </a:r>
          </a:p>
        </p:txBody>
      </p:sp>
      <p:sp>
        <p:nvSpPr>
          <p:cNvPr id="423" name="TextBox 422">
            <a:extLst>
              <a:ext uri="{FF2B5EF4-FFF2-40B4-BE49-F238E27FC236}">
                <a16:creationId xmlns:a16="http://schemas.microsoft.com/office/drawing/2014/main" id="{93BF7EB0-604B-428B-A5D3-36F01291DB67}"/>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dirty="0">
                <a:solidFill>
                  <a:schemeClr val="bg1"/>
                </a:solidFill>
              </a:rPr>
              <a:t>Leader</a:t>
            </a:r>
          </a:p>
        </p:txBody>
      </p:sp>
      <p:sp>
        <p:nvSpPr>
          <p:cNvPr id="425" name="TextBox 424">
            <a:extLst>
              <a:ext uri="{FF2B5EF4-FFF2-40B4-BE49-F238E27FC236}">
                <a16:creationId xmlns:a16="http://schemas.microsoft.com/office/drawing/2014/main" id="{6620A372-13FD-482E-8BF9-37C5DE45EAA3}"/>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dirty="0">
                <a:solidFill>
                  <a:schemeClr val="bg1"/>
                </a:solidFill>
              </a:rPr>
              <a:t>Cost high</a:t>
            </a:r>
          </a:p>
        </p:txBody>
      </p:sp>
      <p:sp>
        <p:nvSpPr>
          <p:cNvPr id="427" name="TextBox 426">
            <a:extLst>
              <a:ext uri="{FF2B5EF4-FFF2-40B4-BE49-F238E27FC236}">
                <a16:creationId xmlns:a16="http://schemas.microsoft.com/office/drawing/2014/main" id="{351204F3-F0CD-4DFC-9DBB-ACA0F810EC8A}"/>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dirty="0">
                <a:solidFill>
                  <a:schemeClr val="bg1"/>
                </a:solidFill>
              </a:rPr>
              <a:t>Edit</a:t>
            </a:r>
          </a:p>
        </p:txBody>
      </p:sp>
      <p:sp>
        <p:nvSpPr>
          <p:cNvPr id="429" name="TextBox 428">
            <a:extLst>
              <a:ext uri="{FF2B5EF4-FFF2-40B4-BE49-F238E27FC236}">
                <a16:creationId xmlns:a16="http://schemas.microsoft.com/office/drawing/2014/main" id="{E91D9B54-7E28-44B3-B020-2A65D044E175}"/>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dirty="0">
                <a:solidFill>
                  <a:schemeClr val="bg1"/>
                </a:solidFill>
              </a:rPr>
              <a:t>Flexibility</a:t>
            </a:r>
          </a:p>
        </p:txBody>
      </p:sp>
      <p:sp>
        <p:nvSpPr>
          <p:cNvPr id="431" name="TextBox 430">
            <a:extLst>
              <a:ext uri="{FF2B5EF4-FFF2-40B4-BE49-F238E27FC236}">
                <a16:creationId xmlns:a16="http://schemas.microsoft.com/office/drawing/2014/main" id="{AD643864-9FF4-4A8C-8CB1-B7BCFBE3E250}"/>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dirty="0">
                <a:solidFill>
                  <a:schemeClr val="bg1"/>
                </a:solidFill>
              </a:rPr>
              <a:t>Business partner-up</a:t>
            </a:r>
          </a:p>
        </p:txBody>
      </p:sp>
      <p:sp>
        <p:nvSpPr>
          <p:cNvPr id="433" name="TextBox 432">
            <a:extLst>
              <a:ext uri="{FF2B5EF4-FFF2-40B4-BE49-F238E27FC236}">
                <a16:creationId xmlns:a16="http://schemas.microsoft.com/office/drawing/2014/main" id="{BCEF4B94-E763-4437-AB2C-BD2227611692}"/>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dirty="0">
                <a:solidFill>
                  <a:schemeClr val="bg1"/>
                </a:solidFill>
              </a:rPr>
              <a:t>App-3rd-party</a:t>
            </a:r>
          </a:p>
        </p:txBody>
      </p:sp>
      <p:sp>
        <p:nvSpPr>
          <p:cNvPr id="435" name="TextBox 434">
            <a:extLst>
              <a:ext uri="{FF2B5EF4-FFF2-40B4-BE49-F238E27FC236}">
                <a16:creationId xmlns:a16="http://schemas.microsoft.com/office/drawing/2014/main" id="{3C4FC071-C9F6-41EB-9D2C-063F8ABDB1B6}"/>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dirty="0">
                <a:solidFill>
                  <a:schemeClr val="bg1"/>
                </a:solidFill>
              </a:rPr>
              <a:t>Link alt</a:t>
            </a:r>
          </a:p>
        </p:txBody>
      </p:sp>
      <p:sp>
        <p:nvSpPr>
          <p:cNvPr id="437" name="TextBox 436">
            <a:extLst>
              <a:ext uri="{FF2B5EF4-FFF2-40B4-BE49-F238E27FC236}">
                <a16:creationId xmlns:a16="http://schemas.microsoft.com/office/drawing/2014/main" id="{BEAF721F-5FC3-4CC6-8583-4C6AC3963D30}"/>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dirty="0">
                <a:solidFill>
                  <a:schemeClr val="bg1"/>
                </a:solidFill>
              </a:rPr>
              <a:t>Corporation</a:t>
            </a:r>
          </a:p>
        </p:txBody>
      </p:sp>
      <p:sp>
        <p:nvSpPr>
          <p:cNvPr id="439" name="TextBox 438">
            <a:extLst>
              <a:ext uri="{FF2B5EF4-FFF2-40B4-BE49-F238E27FC236}">
                <a16:creationId xmlns:a16="http://schemas.microsoft.com/office/drawing/2014/main" id="{44533EA0-9DAF-4773-AF82-B9B6C1AC9304}"/>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dirty="0">
                <a:solidFill>
                  <a:schemeClr val="bg1"/>
                </a:solidFill>
              </a:rPr>
              <a:t>Ecosystem</a:t>
            </a:r>
          </a:p>
        </p:txBody>
      </p:sp>
      <p:sp>
        <p:nvSpPr>
          <p:cNvPr id="441" name="TextBox 440">
            <a:extLst>
              <a:ext uri="{FF2B5EF4-FFF2-40B4-BE49-F238E27FC236}">
                <a16:creationId xmlns:a16="http://schemas.microsoft.com/office/drawing/2014/main" id="{152E9F76-F332-48D5-83D5-B75ED947C883}"/>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dirty="0">
                <a:solidFill>
                  <a:schemeClr val="bg1"/>
                </a:solidFill>
              </a:rPr>
              <a:t>First-reply-</a:t>
            </a:r>
          </a:p>
          <a:p>
            <a:pPr algn="ctr"/>
            <a:r>
              <a:rPr lang="en-US" sz="800" dirty="0">
                <a:solidFill>
                  <a:schemeClr val="bg1"/>
                </a:solidFill>
              </a:rPr>
              <a:t>by-email</a:t>
            </a:r>
          </a:p>
        </p:txBody>
      </p:sp>
      <p:sp>
        <p:nvSpPr>
          <p:cNvPr id="443" name="TextBox 442">
            <a:extLst>
              <a:ext uri="{FF2B5EF4-FFF2-40B4-BE49-F238E27FC236}">
                <a16:creationId xmlns:a16="http://schemas.microsoft.com/office/drawing/2014/main" id="{F2A3B974-746B-4A03-AFD2-5B8FBA526BF8}"/>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dirty="0">
                <a:solidFill>
                  <a:schemeClr val="bg1"/>
                </a:solidFill>
              </a:rPr>
              <a:t>Bookmark</a:t>
            </a:r>
          </a:p>
        </p:txBody>
      </p:sp>
      <p:sp>
        <p:nvSpPr>
          <p:cNvPr id="445" name="TextBox 444">
            <a:extLst>
              <a:ext uri="{FF2B5EF4-FFF2-40B4-BE49-F238E27FC236}">
                <a16:creationId xmlns:a16="http://schemas.microsoft.com/office/drawing/2014/main" id="{8D5ECFC4-704C-4A8C-9DF3-942A637E9B12}"/>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dirty="0">
                <a:solidFill>
                  <a:schemeClr val="bg1"/>
                </a:solidFill>
              </a:rPr>
              <a:t>Anniversary</a:t>
            </a:r>
          </a:p>
        </p:txBody>
      </p:sp>
      <p:sp>
        <p:nvSpPr>
          <p:cNvPr id="447" name="TextBox 446">
            <a:extLst>
              <a:ext uri="{FF2B5EF4-FFF2-40B4-BE49-F238E27FC236}">
                <a16:creationId xmlns:a16="http://schemas.microsoft.com/office/drawing/2014/main" id="{49DCB5EE-583E-463F-AB92-D7BA788107E3}"/>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dirty="0">
                <a:solidFill>
                  <a:schemeClr val="bg1"/>
                </a:solidFill>
              </a:rPr>
              <a:t>Link</a:t>
            </a:r>
          </a:p>
        </p:txBody>
      </p:sp>
      <p:sp>
        <p:nvSpPr>
          <p:cNvPr id="449" name="TextBox 448">
            <a:extLst>
              <a:ext uri="{FF2B5EF4-FFF2-40B4-BE49-F238E27FC236}">
                <a16:creationId xmlns:a16="http://schemas.microsoft.com/office/drawing/2014/main" id="{872A9E9E-223F-41CD-8EB4-BDB4D0F70240}"/>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dirty="0">
                <a:solidFill>
                  <a:schemeClr val="bg1"/>
                </a:solidFill>
              </a:rPr>
              <a:t>Course-advanced</a:t>
            </a:r>
          </a:p>
        </p:txBody>
      </p:sp>
      <p:sp>
        <p:nvSpPr>
          <p:cNvPr id="451" name="TextBox 450">
            <a:extLst>
              <a:ext uri="{FF2B5EF4-FFF2-40B4-BE49-F238E27FC236}">
                <a16:creationId xmlns:a16="http://schemas.microsoft.com/office/drawing/2014/main" id="{9155E6CB-64DE-46B8-A8DB-3D4C72FADCFF}"/>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dirty="0">
                <a:solidFill>
                  <a:schemeClr val="bg1"/>
                </a:solidFill>
              </a:rPr>
              <a:t>Enterprise competency</a:t>
            </a:r>
          </a:p>
        </p:txBody>
      </p:sp>
      <p:sp>
        <p:nvSpPr>
          <p:cNvPr id="453" name="TextBox 452">
            <a:extLst>
              <a:ext uri="{FF2B5EF4-FFF2-40B4-BE49-F238E27FC236}">
                <a16:creationId xmlns:a16="http://schemas.microsoft.com/office/drawing/2014/main" id="{0B4FAC28-771A-4CA8-8DE5-E0230A54992F}"/>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dirty="0">
                <a:solidFill>
                  <a:schemeClr val="bg1"/>
                </a:solidFill>
              </a:rPr>
              <a:t>Group </a:t>
            </a:r>
          </a:p>
          <a:p>
            <a:pPr algn="ctr"/>
            <a:r>
              <a:rPr lang="en-US" sz="800" dirty="0">
                <a:solidFill>
                  <a:schemeClr val="bg1"/>
                </a:solidFill>
              </a:rPr>
              <a:t>of users</a:t>
            </a:r>
          </a:p>
        </p:txBody>
      </p:sp>
      <p:sp>
        <p:nvSpPr>
          <p:cNvPr id="455" name="TextBox 454">
            <a:extLst>
              <a:ext uri="{FF2B5EF4-FFF2-40B4-BE49-F238E27FC236}">
                <a16:creationId xmlns:a16="http://schemas.microsoft.com/office/drawing/2014/main" id="{B7743FBA-C57C-4AD9-8354-59144CB360A0}"/>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dirty="0">
                <a:solidFill>
                  <a:schemeClr val="bg1"/>
                </a:solidFill>
              </a:rPr>
              <a:t>Business partner alt 2</a:t>
            </a:r>
          </a:p>
        </p:txBody>
      </p:sp>
      <p:sp>
        <p:nvSpPr>
          <p:cNvPr id="457" name="TextBox 456">
            <a:extLst>
              <a:ext uri="{FF2B5EF4-FFF2-40B4-BE49-F238E27FC236}">
                <a16:creationId xmlns:a16="http://schemas.microsoft.com/office/drawing/2014/main" id="{F0B55C7F-1169-48C1-B64C-0EEC8FE8E590}"/>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dirty="0">
                <a:solidFill>
                  <a:schemeClr val="bg1"/>
                </a:solidFill>
              </a:rPr>
              <a:t>App-3rd-party  3</a:t>
            </a:r>
          </a:p>
        </p:txBody>
      </p:sp>
      <p:sp>
        <p:nvSpPr>
          <p:cNvPr id="459" name="TextBox 458">
            <a:extLst>
              <a:ext uri="{FF2B5EF4-FFF2-40B4-BE49-F238E27FC236}">
                <a16:creationId xmlns:a16="http://schemas.microsoft.com/office/drawing/2014/main" id="{25DCE611-6B45-49DB-8496-04DC98F8F103}"/>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dirty="0">
                <a:solidFill>
                  <a:schemeClr val="bg1"/>
                </a:solidFill>
              </a:rPr>
              <a:t>Light bulb</a:t>
            </a:r>
          </a:p>
        </p:txBody>
      </p:sp>
      <p:sp>
        <p:nvSpPr>
          <p:cNvPr id="461" name="TextBox 460">
            <a:extLst>
              <a:ext uri="{FF2B5EF4-FFF2-40B4-BE49-F238E27FC236}">
                <a16:creationId xmlns:a16="http://schemas.microsoft.com/office/drawing/2014/main" id="{4BE5FBF7-CE27-4403-A481-86EC9E22585A}"/>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dirty="0">
                <a:solidFill>
                  <a:schemeClr val="bg1"/>
                </a:solidFill>
              </a:rPr>
              <a:t>Emoji</a:t>
            </a:r>
          </a:p>
        </p:txBody>
      </p:sp>
      <p:sp>
        <p:nvSpPr>
          <p:cNvPr id="463" name="TextBox 462">
            <a:extLst>
              <a:ext uri="{FF2B5EF4-FFF2-40B4-BE49-F238E27FC236}">
                <a16:creationId xmlns:a16="http://schemas.microsoft.com/office/drawing/2014/main" id="{7FCB3897-8EA2-4241-A06D-7E7D1169656F}"/>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dirty="0">
                <a:solidFill>
                  <a:schemeClr val="bg1"/>
                </a:solidFill>
              </a:rPr>
              <a:t>Link </a:t>
            </a:r>
          </a:p>
          <a:p>
            <a:pPr algn="ctr"/>
            <a:r>
              <a:rPr lang="en-US" sz="800" dirty="0">
                <a:solidFill>
                  <a:schemeClr val="bg1"/>
                </a:solidFill>
              </a:rPr>
              <a:t>special alt</a:t>
            </a:r>
          </a:p>
        </p:txBody>
      </p:sp>
      <p:sp>
        <p:nvSpPr>
          <p:cNvPr id="2" name="Title 1">
            <a:extLst>
              <a:ext uri="{FF2B5EF4-FFF2-40B4-BE49-F238E27FC236}">
                <a16:creationId xmlns:a16="http://schemas.microsoft.com/office/drawing/2014/main" id="{26CE4BE1-6651-4527-A1D9-1648C976CC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1813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Icons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7B0019-D30C-4B94-87CD-554B877C691D}"/>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18" name="TextBox 17">
            <a:extLst>
              <a:ext uri="{FF2B5EF4-FFF2-40B4-BE49-F238E27FC236}">
                <a16:creationId xmlns:a16="http://schemas.microsoft.com/office/drawing/2014/main" id="{90CF7BEC-2ABE-4EF6-A184-360BC0F0353C}"/>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champion</a:t>
            </a:r>
          </a:p>
        </p:txBody>
      </p:sp>
      <p:sp>
        <p:nvSpPr>
          <p:cNvPr id="20" name="TextBox 19">
            <a:extLst>
              <a:ext uri="{FF2B5EF4-FFF2-40B4-BE49-F238E27FC236}">
                <a16:creationId xmlns:a16="http://schemas.microsoft.com/office/drawing/2014/main" id="{39F87A46-2624-4F14-B15B-CF454F756CB1}"/>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dirty="0">
                <a:solidFill>
                  <a:schemeClr val="bg1"/>
                </a:solidFill>
              </a:rPr>
              <a:t>Question and answer</a:t>
            </a:r>
          </a:p>
        </p:txBody>
      </p:sp>
      <p:sp>
        <p:nvSpPr>
          <p:cNvPr id="22" name="TextBox 21">
            <a:extLst>
              <a:ext uri="{FF2B5EF4-FFF2-40B4-BE49-F238E27FC236}">
                <a16:creationId xmlns:a16="http://schemas.microsoft.com/office/drawing/2014/main" id="{780E9DC0-3B87-4641-BEC8-B6B9077757A8}"/>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dirty="0">
                <a:solidFill>
                  <a:schemeClr val="bg1"/>
                </a:solidFill>
              </a:rPr>
              <a:t>Question and answer 2</a:t>
            </a:r>
          </a:p>
        </p:txBody>
      </p:sp>
      <p:sp>
        <p:nvSpPr>
          <p:cNvPr id="24" name="TextBox 23">
            <a:extLst>
              <a:ext uri="{FF2B5EF4-FFF2-40B4-BE49-F238E27FC236}">
                <a16:creationId xmlns:a16="http://schemas.microsoft.com/office/drawing/2014/main" id="{763A8086-34B3-44A6-9D68-24F07695DFD1}"/>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dirty="0">
                <a:solidFill>
                  <a:schemeClr val="bg1"/>
                </a:solidFill>
              </a:rPr>
              <a:t>Ramp up</a:t>
            </a:r>
          </a:p>
        </p:txBody>
      </p:sp>
      <p:sp>
        <p:nvSpPr>
          <p:cNvPr id="25" name="TextBox 24">
            <a:extLst>
              <a:ext uri="{FF2B5EF4-FFF2-40B4-BE49-F238E27FC236}">
                <a16:creationId xmlns:a16="http://schemas.microsoft.com/office/drawing/2014/main" id="{01D88B68-108F-4A1A-A364-E3582FDD14C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dirty="0">
                <a:solidFill>
                  <a:schemeClr val="bg1"/>
                </a:solidFill>
              </a:rPr>
              <a:t>Ramp up alt</a:t>
            </a:r>
          </a:p>
        </p:txBody>
      </p:sp>
      <p:sp>
        <p:nvSpPr>
          <p:cNvPr id="27" name="TextBox 26">
            <a:extLst>
              <a:ext uri="{FF2B5EF4-FFF2-40B4-BE49-F238E27FC236}">
                <a16:creationId xmlns:a16="http://schemas.microsoft.com/office/drawing/2014/main" id="{A04CD87A-5EA0-4344-90B8-4D8A53FF99FE}"/>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dirty="0">
                <a:solidFill>
                  <a:schemeClr val="bg1"/>
                </a:solidFill>
              </a:rPr>
              <a:t>Read guidelines</a:t>
            </a:r>
          </a:p>
        </p:txBody>
      </p:sp>
      <p:sp>
        <p:nvSpPr>
          <p:cNvPr id="29" name="TextBox 28">
            <a:extLst>
              <a:ext uri="{FF2B5EF4-FFF2-40B4-BE49-F238E27FC236}">
                <a16:creationId xmlns:a16="http://schemas.microsoft.com/office/drawing/2014/main" id="{9F711ED1-7950-46AE-BD91-DA71677ECB0C}"/>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dirty="0">
                <a:solidFill>
                  <a:schemeClr val="bg1"/>
                </a:solidFill>
              </a:rPr>
              <a:t>Reply</a:t>
            </a:r>
          </a:p>
        </p:txBody>
      </p:sp>
      <p:sp>
        <p:nvSpPr>
          <p:cNvPr id="31" name="TextBox 30">
            <a:extLst>
              <a:ext uri="{FF2B5EF4-FFF2-40B4-BE49-F238E27FC236}">
                <a16:creationId xmlns:a16="http://schemas.microsoft.com/office/drawing/2014/main" id="{05E03A70-E7B9-4F4E-9B94-59F759BE79B2}"/>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dirty="0">
                <a:solidFill>
                  <a:schemeClr val="bg1"/>
                </a:solidFill>
              </a:rPr>
              <a:t>Resource</a:t>
            </a:r>
          </a:p>
        </p:txBody>
      </p:sp>
      <p:sp>
        <p:nvSpPr>
          <p:cNvPr id="33" name="TextBox 32">
            <a:extLst>
              <a:ext uri="{FF2B5EF4-FFF2-40B4-BE49-F238E27FC236}">
                <a16:creationId xmlns:a16="http://schemas.microsoft.com/office/drawing/2014/main" id="{AA5B1D6A-D929-44AF-8958-C0D70F8CFA4C}"/>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dirty="0">
                <a:solidFill>
                  <a:schemeClr val="bg1"/>
                </a:solidFill>
              </a:rPr>
              <a:t>Redesign</a:t>
            </a:r>
          </a:p>
        </p:txBody>
      </p:sp>
      <p:sp>
        <p:nvSpPr>
          <p:cNvPr id="34" name="TextBox 33">
            <a:extLst>
              <a:ext uri="{FF2B5EF4-FFF2-40B4-BE49-F238E27FC236}">
                <a16:creationId xmlns:a16="http://schemas.microsoft.com/office/drawing/2014/main" id="{BB90B05D-3E58-40E3-93DD-6F4A143282D3}"/>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dirty="0">
                <a:solidFill>
                  <a:schemeClr val="bg1"/>
                </a:solidFill>
              </a:rPr>
              <a:t>Redesign alt</a:t>
            </a:r>
          </a:p>
        </p:txBody>
      </p:sp>
      <p:sp>
        <p:nvSpPr>
          <p:cNvPr id="35" name="TextBox 34">
            <a:extLst>
              <a:ext uri="{FF2B5EF4-FFF2-40B4-BE49-F238E27FC236}">
                <a16:creationId xmlns:a16="http://schemas.microsoft.com/office/drawing/2014/main" id="{C4C194D1-4ABA-4A5E-9DF6-2029CE6306C5}"/>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dirty="0">
                <a:solidFill>
                  <a:schemeClr val="bg1"/>
                </a:solidFill>
              </a:rPr>
              <a:t>Refresh</a:t>
            </a:r>
          </a:p>
        </p:txBody>
      </p:sp>
      <p:sp>
        <p:nvSpPr>
          <p:cNvPr id="36" name="TextBox 35">
            <a:extLst>
              <a:ext uri="{FF2B5EF4-FFF2-40B4-BE49-F238E27FC236}">
                <a16:creationId xmlns:a16="http://schemas.microsoft.com/office/drawing/2014/main" id="{84916C4D-95A1-43CC-9904-49E2F6A0347E}"/>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dirty="0">
                <a:solidFill>
                  <a:schemeClr val="bg1"/>
                </a:solidFill>
              </a:rPr>
              <a:t>Refresh 2</a:t>
            </a:r>
          </a:p>
        </p:txBody>
      </p:sp>
      <p:sp>
        <p:nvSpPr>
          <p:cNvPr id="37" name="TextBox 36">
            <a:extLst>
              <a:ext uri="{FF2B5EF4-FFF2-40B4-BE49-F238E27FC236}">
                <a16:creationId xmlns:a16="http://schemas.microsoft.com/office/drawing/2014/main" id="{18939518-D257-4BA9-AE37-437474BA51D1}"/>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dirty="0">
                <a:solidFill>
                  <a:schemeClr val="bg1"/>
                </a:solidFill>
              </a:rPr>
              <a:t>Remove</a:t>
            </a:r>
          </a:p>
        </p:txBody>
      </p:sp>
      <p:sp>
        <p:nvSpPr>
          <p:cNvPr id="38" name="TextBox 37">
            <a:extLst>
              <a:ext uri="{FF2B5EF4-FFF2-40B4-BE49-F238E27FC236}">
                <a16:creationId xmlns:a16="http://schemas.microsoft.com/office/drawing/2014/main" id="{AE174C2A-BB96-4E19-975A-CC2E6385660C}"/>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dirty="0">
                <a:solidFill>
                  <a:schemeClr val="bg1"/>
                </a:solidFill>
              </a:rPr>
              <a:t>Remove alt</a:t>
            </a:r>
          </a:p>
        </p:txBody>
      </p:sp>
      <p:sp>
        <p:nvSpPr>
          <p:cNvPr id="39" name="TextBox 38">
            <a:extLst>
              <a:ext uri="{FF2B5EF4-FFF2-40B4-BE49-F238E27FC236}">
                <a16:creationId xmlns:a16="http://schemas.microsoft.com/office/drawing/2014/main" id="{9517A348-5A5C-4D78-BE48-CF2F87D6468D}"/>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dirty="0">
                <a:solidFill>
                  <a:schemeClr val="bg1"/>
                </a:solidFill>
              </a:rPr>
              <a:t>RPA business analyst</a:t>
            </a:r>
          </a:p>
        </p:txBody>
      </p:sp>
      <p:sp>
        <p:nvSpPr>
          <p:cNvPr id="41" name="TextBox 40">
            <a:extLst>
              <a:ext uri="{FF2B5EF4-FFF2-40B4-BE49-F238E27FC236}">
                <a16:creationId xmlns:a16="http://schemas.microsoft.com/office/drawing/2014/main" id="{5E213064-FE24-4481-923E-87C3CA7815CD}"/>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dirty="0">
                <a:solidFill>
                  <a:schemeClr val="bg1"/>
                </a:solidFill>
              </a:rPr>
              <a:t>Reader</a:t>
            </a:r>
          </a:p>
        </p:txBody>
      </p:sp>
      <p:sp>
        <p:nvSpPr>
          <p:cNvPr id="43" name="TextBox 42">
            <a:extLst>
              <a:ext uri="{FF2B5EF4-FFF2-40B4-BE49-F238E27FC236}">
                <a16:creationId xmlns:a16="http://schemas.microsoft.com/office/drawing/2014/main" id="{2522F10D-83D1-4480-BC2B-C3FFBD3443A1}"/>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dirty="0">
                <a:solidFill>
                  <a:schemeClr val="bg1"/>
                </a:solidFill>
              </a:rPr>
              <a:t>Solutions 2</a:t>
            </a:r>
          </a:p>
        </p:txBody>
      </p:sp>
      <p:sp>
        <p:nvSpPr>
          <p:cNvPr id="45" name="TextBox 44">
            <a:extLst>
              <a:ext uri="{FF2B5EF4-FFF2-40B4-BE49-F238E27FC236}">
                <a16:creationId xmlns:a16="http://schemas.microsoft.com/office/drawing/2014/main" id="{92AC8B25-FF1B-43CF-B3BA-9C0D657E17CE}"/>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developer</a:t>
            </a:r>
          </a:p>
        </p:txBody>
      </p:sp>
      <p:sp>
        <p:nvSpPr>
          <p:cNvPr id="47" name="TextBox 46">
            <a:extLst>
              <a:ext uri="{FF2B5EF4-FFF2-40B4-BE49-F238E27FC236}">
                <a16:creationId xmlns:a16="http://schemas.microsoft.com/office/drawing/2014/main" id="{AECEEDDB-2E54-4E30-A9F4-65C37AE1AE23}"/>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dirty="0">
                <a:solidFill>
                  <a:schemeClr val="bg1"/>
                </a:solidFill>
              </a:rPr>
              <a:t>RPA infrastructure engineer</a:t>
            </a:r>
          </a:p>
        </p:txBody>
      </p:sp>
      <p:sp>
        <p:nvSpPr>
          <p:cNvPr id="49" name="TextBox 48">
            <a:extLst>
              <a:ext uri="{FF2B5EF4-FFF2-40B4-BE49-F238E27FC236}">
                <a16:creationId xmlns:a16="http://schemas.microsoft.com/office/drawing/2014/main" id="{B67306E7-458D-49A6-BBAC-933A18D63A55}"/>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dirty="0">
                <a:solidFill>
                  <a:schemeClr val="bg1"/>
                </a:solidFill>
              </a:rPr>
              <a:t>RPA service support</a:t>
            </a:r>
          </a:p>
        </p:txBody>
      </p:sp>
      <p:sp>
        <p:nvSpPr>
          <p:cNvPr id="51" name="TextBox 50">
            <a:extLst>
              <a:ext uri="{FF2B5EF4-FFF2-40B4-BE49-F238E27FC236}">
                <a16:creationId xmlns:a16="http://schemas.microsoft.com/office/drawing/2014/main" id="{902D68D5-2AC1-4A82-9602-033F406E69FA}"/>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dirty="0">
                <a:solidFill>
                  <a:schemeClr val="bg1"/>
                </a:solidFill>
              </a:rPr>
              <a:t>RPA solution architect</a:t>
            </a:r>
          </a:p>
        </p:txBody>
      </p:sp>
      <p:sp>
        <p:nvSpPr>
          <p:cNvPr id="53" name="TextBox 52">
            <a:extLst>
              <a:ext uri="{FF2B5EF4-FFF2-40B4-BE49-F238E27FC236}">
                <a16:creationId xmlns:a16="http://schemas.microsoft.com/office/drawing/2014/main" id="{5C82730C-D3AC-470F-A110-15092B022273}"/>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dirty="0">
                <a:solidFill>
                  <a:schemeClr val="bg1"/>
                </a:solidFill>
              </a:rPr>
              <a:t>Satellite</a:t>
            </a:r>
          </a:p>
        </p:txBody>
      </p:sp>
      <p:sp>
        <p:nvSpPr>
          <p:cNvPr id="55" name="TextBox 54">
            <a:extLst>
              <a:ext uri="{FF2B5EF4-FFF2-40B4-BE49-F238E27FC236}">
                <a16:creationId xmlns:a16="http://schemas.microsoft.com/office/drawing/2014/main" id="{60C21AB4-BBA4-4650-A765-EA34F568644D}"/>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dirty="0">
                <a:solidFill>
                  <a:schemeClr val="bg1"/>
                </a:solidFill>
              </a:rPr>
              <a:t>Share alt</a:t>
            </a:r>
          </a:p>
        </p:txBody>
      </p:sp>
      <p:sp>
        <p:nvSpPr>
          <p:cNvPr id="57" name="TextBox 56">
            <a:extLst>
              <a:ext uri="{FF2B5EF4-FFF2-40B4-BE49-F238E27FC236}">
                <a16:creationId xmlns:a16="http://schemas.microsoft.com/office/drawing/2014/main" id="{4C66B8EF-2125-451E-93D3-2428E1A7F8FF}"/>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dirty="0">
                <a:solidFill>
                  <a:schemeClr val="bg1"/>
                </a:solidFill>
              </a:rPr>
              <a:t>Slideshow</a:t>
            </a:r>
          </a:p>
        </p:txBody>
      </p:sp>
      <p:sp>
        <p:nvSpPr>
          <p:cNvPr id="59" name="TextBox 58">
            <a:extLst>
              <a:ext uri="{FF2B5EF4-FFF2-40B4-BE49-F238E27FC236}">
                <a16:creationId xmlns:a16="http://schemas.microsoft.com/office/drawing/2014/main" id="{A0D34C36-2B96-493B-907C-B046F9B9E221}"/>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dirty="0">
                <a:solidFill>
                  <a:schemeClr val="bg1"/>
                </a:solidFill>
              </a:rPr>
              <a:t>Seamless integration</a:t>
            </a:r>
          </a:p>
        </p:txBody>
      </p:sp>
      <p:sp>
        <p:nvSpPr>
          <p:cNvPr id="61" name="TextBox 60">
            <a:extLst>
              <a:ext uri="{FF2B5EF4-FFF2-40B4-BE49-F238E27FC236}">
                <a16:creationId xmlns:a16="http://schemas.microsoft.com/office/drawing/2014/main" id="{C4A80DA5-9586-4261-85DB-E9EC4412ABE8}"/>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dirty="0">
                <a:solidFill>
                  <a:schemeClr val="bg1"/>
                </a:solidFill>
              </a:rPr>
              <a:t>Seamless integration alt</a:t>
            </a:r>
          </a:p>
        </p:txBody>
      </p:sp>
      <p:sp>
        <p:nvSpPr>
          <p:cNvPr id="63" name="TextBox 62">
            <a:extLst>
              <a:ext uri="{FF2B5EF4-FFF2-40B4-BE49-F238E27FC236}">
                <a16:creationId xmlns:a16="http://schemas.microsoft.com/office/drawing/2014/main" id="{4DA54841-3694-4B44-B428-0294041F5CCC}"/>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dirty="0">
                <a:solidFill>
                  <a:schemeClr val="bg1"/>
                </a:solidFill>
              </a:rPr>
              <a:t>Search</a:t>
            </a:r>
          </a:p>
        </p:txBody>
      </p:sp>
      <p:sp>
        <p:nvSpPr>
          <p:cNvPr id="64" name="TextBox 63">
            <a:extLst>
              <a:ext uri="{FF2B5EF4-FFF2-40B4-BE49-F238E27FC236}">
                <a16:creationId xmlns:a16="http://schemas.microsoft.com/office/drawing/2014/main" id="{A8A21B57-3B9D-44D8-B259-EE052856F6A1}"/>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dirty="0">
                <a:solidFill>
                  <a:schemeClr val="bg1"/>
                </a:solidFill>
              </a:rPr>
              <a:t>Secure </a:t>
            </a:r>
          </a:p>
          <a:p>
            <a:pPr algn="ctr"/>
            <a:r>
              <a:rPr lang="en-US" sz="800" dirty="0">
                <a:solidFill>
                  <a:schemeClr val="bg1"/>
                </a:solidFill>
              </a:rPr>
              <a:t>team collab</a:t>
            </a:r>
          </a:p>
        </p:txBody>
      </p:sp>
      <p:sp>
        <p:nvSpPr>
          <p:cNvPr id="65" name="TextBox 64">
            <a:extLst>
              <a:ext uri="{FF2B5EF4-FFF2-40B4-BE49-F238E27FC236}">
                <a16:creationId xmlns:a16="http://schemas.microsoft.com/office/drawing/2014/main" id="{46D658C5-DE66-49A9-9D7C-A9F26F42106D}"/>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dirty="0">
                <a:solidFill>
                  <a:schemeClr val="bg1"/>
                </a:solidFill>
              </a:rPr>
              <a:t>Security</a:t>
            </a:r>
          </a:p>
        </p:txBody>
      </p:sp>
      <p:sp>
        <p:nvSpPr>
          <p:cNvPr id="67" name="TextBox 66">
            <a:extLst>
              <a:ext uri="{FF2B5EF4-FFF2-40B4-BE49-F238E27FC236}">
                <a16:creationId xmlns:a16="http://schemas.microsoft.com/office/drawing/2014/main" id="{01B6F18E-B252-42FE-83DD-4A8621AE8EA1}"/>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dirty="0">
                <a:solidFill>
                  <a:schemeClr val="bg1"/>
                </a:solidFill>
              </a:rPr>
              <a:t>Share</a:t>
            </a:r>
          </a:p>
        </p:txBody>
      </p:sp>
      <p:sp>
        <p:nvSpPr>
          <p:cNvPr id="69" name="TextBox 68">
            <a:extLst>
              <a:ext uri="{FF2B5EF4-FFF2-40B4-BE49-F238E27FC236}">
                <a16:creationId xmlns:a16="http://schemas.microsoft.com/office/drawing/2014/main" id="{7B8A564C-73A6-4E1B-B0B2-E60A3875B23A}"/>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dirty="0">
                <a:solidFill>
                  <a:schemeClr val="bg1"/>
                </a:solidFill>
              </a:rPr>
              <a:t>Solutions</a:t>
            </a:r>
          </a:p>
        </p:txBody>
      </p:sp>
      <p:sp>
        <p:nvSpPr>
          <p:cNvPr id="71" name="TextBox 70">
            <a:extLst>
              <a:ext uri="{FF2B5EF4-FFF2-40B4-BE49-F238E27FC236}">
                <a16:creationId xmlns:a16="http://schemas.microsoft.com/office/drawing/2014/main" id="{23322788-B0E8-4810-9F85-099E03294B34}"/>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sponsor</a:t>
            </a:r>
          </a:p>
        </p:txBody>
      </p:sp>
      <p:sp>
        <p:nvSpPr>
          <p:cNvPr id="73" name="TextBox 72">
            <a:extLst>
              <a:ext uri="{FF2B5EF4-FFF2-40B4-BE49-F238E27FC236}">
                <a16:creationId xmlns:a16="http://schemas.microsoft.com/office/drawing/2014/main" id="{D520B1DC-9673-453D-809A-04551CAA7DEB}"/>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dirty="0">
                <a:solidFill>
                  <a:schemeClr val="bg1"/>
                </a:solidFill>
              </a:rPr>
              <a:t>Thank you</a:t>
            </a:r>
          </a:p>
        </p:txBody>
      </p:sp>
      <p:sp>
        <p:nvSpPr>
          <p:cNvPr id="75" name="TextBox 74">
            <a:extLst>
              <a:ext uri="{FF2B5EF4-FFF2-40B4-BE49-F238E27FC236}">
                <a16:creationId xmlns:a16="http://schemas.microsoft.com/office/drawing/2014/main" id="{560E4F95-46A1-4C63-B40C-8AF6F785075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dirty="0">
                <a:solidFill>
                  <a:schemeClr val="bg1"/>
                </a:solidFill>
              </a:rPr>
              <a:t>Solutions alt</a:t>
            </a:r>
          </a:p>
        </p:txBody>
      </p:sp>
      <p:sp>
        <p:nvSpPr>
          <p:cNvPr id="77" name="TextBox 76">
            <a:extLst>
              <a:ext uri="{FF2B5EF4-FFF2-40B4-BE49-F238E27FC236}">
                <a16:creationId xmlns:a16="http://schemas.microsoft.com/office/drawing/2014/main" id="{F1584057-2144-400C-A3FB-CFF6BD8D7D8F}"/>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dirty="0">
                <a:solidFill>
                  <a:schemeClr val="bg1"/>
                </a:solidFill>
              </a:rPr>
              <a:t>Speed</a:t>
            </a:r>
          </a:p>
        </p:txBody>
      </p:sp>
      <p:sp>
        <p:nvSpPr>
          <p:cNvPr id="79" name="TextBox 78">
            <a:extLst>
              <a:ext uri="{FF2B5EF4-FFF2-40B4-BE49-F238E27FC236}">
                <a16:creationId xmlns:a16="http://schemas.microsoft.com/office/drawing/2014/main" id="{7D991B7F-E7B6-4245-8A0B-1A4B6AD8287C}"/>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dirty="0">
                <a:solidFill>
                  <a:schemeClr val="bg1"/>
                </a:solidFill>
              </a:rPr>
              <a:t>Stopwatch</a:t>
            </a:r>
          </a:p>
        </p:txBody>
      </p:sp>
      <p:sp>
        <p:nvSpPr>
          <p:cNvPr id="81" name="TextBox 80">
            <a:extLst>
              <a:ext uri="{FF2B5EF4-FFF2-40B4-BE49-F238E27FC236}">
                <a16:creationId xmlns:a16="http://schemas.microsoft.com/office/drawing/2014/main" id="{4AB04152-1628-4906-95CB-5201FFDED5AA}"/>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dirty="0">
                <a:solidFill>
                  <a:schemeClr val="bg1"/>
                </a:solidFill>
              </a:rPr>
              <a:t>Stories</a:t>
            </a:r>
          </a:p>
        </p:txBody>
      </p:sp>
      <p:sp>
        <p:nvSpPr>
          <p:cNvPr id="83" name="TextBox 82">
            <a:extLst>
              <a:ext uri="{FF2B5EF4-FFF2-40B4-BE49-F238E27FC236}">
                <a16:creationId xmlns:a16="http://schemas.microsoft.com/office/drawing/2014/main" id="{3345DEDE-57AC-4564-88E4-728209D4D688}"/>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dirty="0">
                <a:solidFill>
                  <a:schemeClr val="bg1"/>
                </a:solidFill>
              </a:rPr>
              <a:t>Success</a:t>
            </a:r>
          </a:p>
        </p:txBody>
      </p:sp>
      <p:sp>
        <p:nvSpPr>
          <p:cNvPr id="85" name="TextBox 84">
            <a:extLst>
              <a:ext uri="{FF2B5EF4-FFF2-40B4-BE49-F238E27FC236}">
                <a16:creationId xmlns:a16="http://schemas.microsoft.com/office/drawing/2014/main" id="{F99FC8D3-31C6-4006-BDED-1A10165E69B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Technology</a:t>
            </a:r>
          </a:p>
          <a:p>
            <a:pPr algn="ctr"/>
            <a:r>
              <a:rPr lang="en-US" sz="800" dirty="0">
                <a:solidFill>
                  <a:schemeClr val="bg1"/>
                </a:solidFill>
              </a:rPr>
              <a:t>alt 2</a:t>
            </a:r>
          </a:p>
        </p:txBody>
      </p:sp>
      <p:sp>
        <p:nvSpPr>
          <p:cNvPr id="87" name="TextBox 86">
            <a:extLst>
              <a:ext uri="{FF2B5EF4-FFF2-40B4-BE49-F238E27FC236}">
                <a16:creationId xmlns:a16="http://schemas.microsoft.com/office/drawing/2014/main" id="{0EB8FC8D-0A79-4319-9261-CD36B4ABB97D}"/>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Technology</a:t>
            </a:r>
          </a:p>
          <a:p>
            <a:pPr algn="ctr"/>
            <a:r>
              <a:rPr lang="en-US" sz="800" dirty="0">
                <a:solidFill>
                  <a:schemeClr val="bg1"/>
                </a:solidFill>
              </a:rPr>
              <a:t>alt 3</a:t>
            </a:r>
          </a:p>
        </p:txBody>
      </p:sp>
      <p:sp>
        <p:nvSpPr>
          <p:cNvPr id="89" name="TextBox 88">
            <a:extLst>
              <a:ext uri="{FF2B5EF4-FFF2-40B4-BE49-F238E27FC236}">
                <a16:creationId xmlns:a16="http://schemas.microsoft.com/office/drawing/2014/main" id="{16B83C2F-B73D-4004-8DC2-17B0D1C49484}"/>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dirty="0">
                <a:solidFill>
                  <a:schemeClr val="bg1"/>
                </a:solidFill>
              </a:rPr>
              <a:t>Support</a:t>
            </a:r>
          </a:p>
        </p:txBody>
      </p:sp>
      <p:sp>
        <p:nvSpPr>
          <p:cNvPr id="91" name="TextBox 90">
            <a:extLst>
              <a:ext uri="{FF2B5EF4-FFF2-40B4-BE49-F238E27FC236}">
                <a16:creationId xmlns:a16="http://schemas.microsoft.com/office/drawing/2014/main" id="{30196A34-1DAA-4E1C-BBDB-E2F5837A315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dirty="0">
                <a:solidFill>
                  <a:schemeClr val="bg1"/>
                </a:solidFill>
              </a:rPr>
              <a:t>Survey</a:t>
            </a:r>
          </a:p>
        </p:txBody>
      </p:sp>
      <p:sp>
        <p:nvSpPr>
          <p:cNvPr id="93" name="TextBox 92">
            <a:extLst>
              <a:ext uri="{FF2B5EF4-FFF2-40B4-BE49-F238E27FC236}">
                <a16:creationId xmlns:a16="http://schemas.microsoft.com/office/drawing/2014/main" id="{0C514B26-407F-4715-BFD2-7CDDED791699}"/>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dirty="0">
                <a:solidFill>
                  <a:schemeClr val="bg1"/>
                </a:solidFill>
              </a:rPr>
              <a:t>Tap Touch</a:t>
            </a:r>
          </a:p>
        </p:txBody>
      </p:sp>
      <p:sp>
        <p:nvSpPr>
          <p:cNvPr id="95" name="TextBox 94">
            <a:extLst>
              <a:ext uri="{FF2B5EF4-FFF2-40B4-BE49-F238E27FC236}">
                <a16:creationId xmlns:a16="http://schemas.microsoft.com/office/drawing/2014/main" id="{D95D0E53-FB20-4E57-B9AE-D44137D79D2C}"/>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dirty="0">
                <a:solidFill>
                  <a:schemeClr val="bg1"/>
                </a:solidFill>
              </a:rPr>
              <a:t>Target</a:t>
            </a:r>
          </a:p>
        </p:txBody>
      </p:sp>
      <p:sp>
        <p:nvSpPr>
          <p:cNvPr id="97" name="TextBox 96">
            <a:extLst>
              <a:ext uri="{FF2B5EF4-FFF2-40B4-BE49-F238E27FC236}">
                <a16:creationId xmlns:a16="http://schemas.microsoft.com/office/drawing/2014/main" id="{512526B0-C75B-49BD-A318-2D3A5990D94A}"/>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dirty="0">
                <a:solidFill>
                  <a:schemeClr val="bg1"/>
                </a:solidFill>
              </a:rPr>
              <a:t>Technology</a:t>
            </a:r>
          </a:p>
        </p:txBody>
      </p:sp>
      <p:sp>
        <p:nvSpPr>
          <p:cNvPr id="132" name="TextBox 131">
            <a:extLst>
              <a:ext uri="{FF2B5EF4-FFF2-40B4-BE49-F238E27FC236}">
                <a16:creationId xmlns:a16="http://schemas.microsoft.com/office/drawing/2014/main" id="{3E6A5E6B-F338-4C46-AF63-8A5DF28B0486}"/>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dirty="0">
                <a:solidFill>
                  <a:schemeClr val="bg1"/>
                </a:solidFill>
              </a:rPr>
              <a:t>Technology </a:t>
            </a:r>
          </a:p>
          <a:p>
            <a:pPr algn="ctr"/>
            <a:r>
              <a:rPr lang="en-US" sz="800" dirty="0">
                <a:solidFill>
                  <a:schemeClr val="bg1"/>
                </a:solidFill>
              </a:rPr>
              <a:t>alt</a:t>
            </a:r>
          </a:p>
        </p:txBody>
      </p:sp>
      <p:sp>
        <p:nvSpPr>
          <p:cNvPr id="134" name="TextBox 133">
            <a:extLst>
              <a:ext uri="{FF2B5EF4-FFF2-40B4-BE49-F238E27FC236}">
                <a16:creationId xmlns:a16="http://schemas.microsoft.com/office/drawing/2014/main" id="{0DCCDCF5-E8D7-4E41-BEC8-0334D020EFFA}"/>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dirty="0">
                <a:solidFill>
                  <a:schemeClr val="bg1"/>
                </a:solidFill>
              </a:rPr>
              <a:t>Tent</a:t>
            </a:r>
          </a:p>
        </p:txBody>
      </p:sp>
      <p:sp>
        <p:nvSpPr>
          <p:cNvPr id="136" name="TextBox 135">
            <a:extLst>
              <a:ext uri="{FF2B5EF4-FFF2-40B4-BE49-F238E27FC236}">
                <a16:creationId xmlns:a16="http://schemas.microsoft.com/office/drawing/2014/main" id="{21BFBAFB-C564-42F2-B053-F6DCF22C9194}"/>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dirty="0">
                <a:solidFill>
                  <a:schemeClr val="bg1"/>
                </a:solidFill>
              </a:rPr>
              <a:t>Student</a:t>
            </a:r>
          </a:p>
        </p:txBody>
      </p:sp>
      <p:sp>
        <p:nvSpPr>
          <p:cNvPr id="138" name="TextBox 137">
            <a:extLst>
              <a:ext uri="{FF2B5EF4-FFF2-40B4-BE49-F238E27FC236}">
                <a16:creationId xmlns:a16="http://schemas.microsoft.com/office/drawing/2014/main" id="{1CBE3880-04C9-47AE-8296-7D814D2476F0}"/>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dirty="0">
                <a:solidFill>
                  <a:schemeClr val="bg1"/>
                </a:solidFill>
              </a:rPr>
              <a:t>Time saver</a:t>
            </a:r>
          </a:p>
        </p:txBody>
      </p:sp>
      <p:sp>
        <p:nvSpPr>
          <p:cNvPr id="140" name="TextBox 139">
            <a:extLst>
              <a:ext uri="{FF2B5EF4-FFF2-40B4-BE49-F238E27FC236}">
                <a16:creationId xmlns:a16="http://schemas.microsoft.com/office/drawing/2014/main" id="{AEADC09C-0D4F-41A1-938E-4BA5DD932790}"/>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dirty="0">
                <a:solidFill>
                  <a:schemeClr val="bg1"/>
                </a:solidFill>
              </a:rPr>
              <a:t>User</a:t>
            </a:r>
          </a:p>
        </p:txBody>
      </p:sp>
      <p:sp>
        <p:nvSpPr>
          <p:cNvPr id="142" name="TextBox 141">
            <a:extLst>
              <a:ext uri="{FF2B5EF4-FFF2-40B4-BE49-F238E27FC236}">
                <a16:creationId xmlns:a16="http://schemas.microsoft.com/office/drawing/2014/main" id="{C2BF9C2F-2C11-4BE5-9679-7ED3B905BD95}"/>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dirty="0">
                <a:solidFill>
                  <a:schemeClr val="bg1"/>
                </a:solidFill>
              </a:rPr>
              <a:t>User-OTM</a:t>
            </a:r>
          </a:p>
        </p:txBody>
      </p:sp>
      <p:sp>
        <p:nvSpPr>
          <p:cNvPr id="144" name="TextBox 143">
            <a:extLst>
              <a:ext uri="{FF2B5EF4-FFF2-40B4-BE49-F238E27FC236}">
                <a16:creationId xmlns:a16="http://schemas.microsoft.com/office/drawing/2014/main" id="{A2CCD9FD-B36B-4E9A-9E86-5FA76D828702}"/>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dirty="0">
                <a:solidFill>
                  <a:schemeClr val="bg1"/>
                </a:solidFill>
              </a:rPr>
              <a:t>Validate</a:t>
            </a:r>
          </a:p>
        </p:txBody>
      </p:sp>
      <p:sp>
        <p:nvSpPr>
          <p:cNvPr id="146" name="TextBox 145">
            <a:extLst>
              <a:ext uri="{FF2B5EF4-FFF2-40B4-BE49-F238E27FC236}">
                <a16:creationId xmlns:a16="http://schemas.microsoft.com/office/drawing/2014/main" id="{D27B6B10-EB62-41F8-A5E5-2132B65EF807}"/>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dirty="0">
                <a:solidFill>
                  <a:schemeClr val="bg1"/>
                </a:solidFill>
              </a:rPr>
              <a:t>Vendor</a:t>
            </a:r>
          </a:p>
        </p:txBody>
      </p:sp>
      <p:sp>
        <p:nvSpPr>
          <p:cNvPr id="148" name="TextBox 147">
            <a:extLst>
              <a:ext uri="{FF2B5EF4-FFF2-40B4-BE49-F238E27FC236}">
                <a16:creationId xmlns:a16="http://schemas.microsoft.com/office/drawing/2014/main" id="{47237AC3-0089-46CF-8AB5-24E9AC06306C}"/>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dirty="0">
                <a:solidFill>
                  <a:schemeClr val="bg1"/>
                </a:solidFill>
              </a:rPr>
              <a:t>Welcome</a:t>
            </a:r>
          </a:p>
        </p:txBody>
      </p:sp>
      <p:sp>
        <p:nvSpPr>
          <p:cNvPr id="150" name="TextBox 149">
            <a:extLst>
              <a:ext uri="{FF2B5EF4-FFF2-40B4-BE49-F238E27FC236}">
                <a16:creationId xmlns:a16="http://schemas.microsoft.com/office/drawing/2014/main" id="{11626867-B4FE-4CC2-B478-8953FA7E0F8F}"/>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dirty="0">
                <a:solidFill>
                  <a:schemeClr val="bg1"/>
                </a:solidFill>
              </a:rPr>
              <a:t>Zoom in</a:t>
            </a:r>
          </a:p>
        </p:txBody>
      </p:sp>
      <p:sp>
        <p:nvSpPr>
          <p:cNvPr id="152" name="TextBox 151">
            <a:extLst>
              <a:ext uri="{FF2B5EF4-FFF2-40B4-BE49-F238E27FC236}">
                <a16:creationId xmlns:a16="http://schemas.microsoft.com/office/drawing/2014/main" id="{E54DA6C6-2A86-4E90-A670-8F55A2BE8EC3}"/>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dirty="0">
                <a:solidFill>
                  <a:schemeClr val="bg1"/>
                </a:solidFill>
              </a:rPr>
              <a:t>Visibility off</a:t>
            </a:r>
          </a:p>
        </p:txBody>
      </p:sp>
      <p:sp>
        <p:nvSpPr>
          <p:cNvPr id="154" name="TextBox 153">
            <a:extLst>
              <a:ext uri="{FF2B5EF4-FFF2-40B4-BE49-F238E27FC236}">
                <a16:creationId xmlns:a16="http://schemas.microsoft.com/office/drawing/2014/main" id="{8B5A50D2-643E-444C-91AD-908719D83369}"/>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dirty="0">
                <a:solidFill>
                  <a:schemeClr val="bg1"/>
                </a:solidFill>
              </a:rPr>
              <a:t>Visibility on</a:t>
            </a:r>
          </a:p>
        </p:txBody>
      </p:sp>
      <p:sp>
        <p:nvSpPr>
          <p:cNvPr id="156" name="TextBox 155">
            <a:extLst>
              <a:ext uri="{FF2B5EF4-FFF2-40B4-BE49-F238E27FC236}">
                <a16:creationId xmlns:a16="http://schemas.microsoft.com/office/drawing/2014/main" id="{B4EF8EA4-DD3B-49C3-BB80-D59E4635EC30}"/>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dirty="0">
                <a:solidFill>
                  <a:schemeClr val="bg1"/>
                </a:solidFill>
              </a:rPr>
              <a:t>Warning</a:t>
            </a:r>
          </a:p>
        </p:txBody>
      </p:sp>
      <p:sp>
        <p:nvSpPr>
          <p:cNvPr id="158" name="TextBox 157">
            <a:extLst>
              <a:ext uri="{FF2B5EF4-FFF2-40B4-BE49-F238E27FC236}">
                <a16:creationId xmlns:a16="http://schemas.microsoft.com/office/drawing/2014/main" id="{7CC97ABF-8490-46A4-99AD-5DE36CE56F10}"/>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expert</a:t>
            </a:r>
          </a:p>
        </p:txBody>
      </p:sp>
      <p:sp>
        <p:nvSpPr>
          <p:cNvPr id="160" name="TextBox 159">
            <a:extLst>
              <a:ext uri="{FF2B5EF4-FFF2-40B4-BE49-F238E27FC236}">
                <a16:creationId xmlns:a16="http://schemas.microsoft.com/office/drawing/2014/main" id="{3848EC07-2C98-4BFC-8908-633AC4D09790}"/>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scraping</a:t>
            </a:r>
          </a:p>
        </p:txBody>
      </p:sp>
      <p:sp>
        <p:nvSpPr>
          <p:cNvPr id="162" name="TextBox 161">
            <a:extLst>
              <a:ext uri="{FF2B5EF4-FFF2-40B4-BE49-F238E27FC236}">
                <a16:creationId xmlns:a16="http://schemas.microsoft.com/office/drawing/2014/main" id="{1ACEBDC3-AAFD-453A-A449-A30BCDA7D302}"/>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testing</a:t>
            </a:r>
          </a:p>
        </p:txBody>
      </p:sp>
      <p:sp>
        <p:nvSpPr>
          <p:cNvPr id="164" name="TextBox 163">
            <a:extLst>
              <a:ext uri="{FF2B5EF4-FFF2-40B4-BE49-F238E27FC236}">
                <a16:creationId xmlns:a16="http://schemas.microsoft.com/office/drawing/2014/main" id="{4EB718B1-D19F-4956-A99B-00E654FCC9FD}"/>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dirty="0">
                <a:solidFill>
                  <a:schemeClr val="bg1"/>
                </a:solidFill>
              </a:rPr>
              <a:t>Zoom out</a:t>
            </a:r>
          </a:p>
        </p:txBody>
      </p:sp>
      <p:sp>
        <p:nvSpPr>
          <p:cNvPr id="166" name="TextBox 165">
            <a:extLst>
              <a:ext uri="{FF2B5EF4-FFF2-40B4-BE49-F238E27FC236}">
                <a16:creationId xmlns:a16="http://schemas.microsoft.com/office/drawing/2014/main" id="{003C8875-E82C-44D5-AE45-3DA1CA41D21D}"/>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dirty="0">
                <a:solidFill>
                  <a:schemeClr val="bg1"/>
                </a:solidFill>
              </a:rPr>
              <a:t>Vector </a:t>
            </a:r>
          </a:p>
          <a:p>
            <a:pPr algn="ctr"/>
            <a:r>
              <a:rPr lang="en-US" sz="800" dirty="0">
                <a:solidFill>
                  <a:schemeClr val="bg1"/>
                </a:solidFill>
              </a:rPr>
              <a:t>anchor</a:t>
            </a:r>
          </a:p>
        </p:txBody>
      </p:sp>
      <p:sp>
        <p:nvSpPr>
          <p:cNvPr id="168" name="TextBox 167">
            <a:extLst>
              <a:ext uri="{FF2B5EF4-FFF2-40B4-BE49-F238E27FC236}">
                <a16:creationId xmlns:a16="http://schemas.microsoft.com/office/drawing/2014/main" id="{7A4B47BD-0D93-4B99-B459-C2B7D07FCD7C}"/>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dirty="0">
                <a:solidFill>
                  <a:schemeClr val="bg1"/>
                </a:solidFill>
              </a:rPr>
              <a:t>Money </a:t>
            </a:r>
          </a:p>
          <a:p>
            <a:pPr algn="ctr"/>
            <a:r>
              <a:rPr lang="en-US" sz="800" dirty="0">
                <a:solidFill>
                  <a:schemeClr val="bg1"/>
                </a:solidFill>
              </a:rPr>
              <a:t>square</a:t>
            </a:r>
          </a:p>
        </p:txBody>
      </p:sp>
      <p:sp>
        <p:nvSpPr>
          <p:cNvPr id="170" name="TextBox 169">
            <a:extLst>
              <a:ext uri="{FF2B5EF4-FFF2-40B4-BE49-F238E27FC236}">
                <a16:creationId xmlns:a16="http://schemas.microsoft.com/office/drawing/2014/main" id="{DFC15D34-358D-4DEA-8E8D-C48B07C37AB8}"/>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dirty="0">
                <a:solidFill>
                  <a:schemeClr val="bg1"/>
                </a:solidFill>
              </a:rPr>
              <a:t>Location </a:t>
            </a:r>
          </a:p>
          <a:p>
            <a:pPr algn="ctr"/>
            <a:r>
              <a:rPr lang="en-US" sz="800" dirty="0">
                <a:solidFill>
                  <a:schemeClr val="bg1"/>
                </a:solidFill>
              </a:rPr>
              <a:t>pin</a:t>
            </a:r>
          </a:p>
        </p:txBody>
      </p:sp>
      <p:sp>
        <p:nvSpPr>
          <p:cNvPr id="172" name="TextBox 171">
            <a:extLst>
              <a:ext uri="{FF2B5EF4-FFF2-40B4-BE49-F238E27FC236}">
                <a16:creationId xmlns:a16="http://schemas.microsoft.com/office/drawing/2014/main" id="{87F72BE3-D534-4284-A70C-3BD278F6C1A4}"/>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dirty="0">
                <a:solidFill>
                  <a:schemeClr val="bg1"/>
                </a:solidFill>
              </a:rPr>
              <a:t>Lock</a:t>
            </a:r>
          </a:p>
        </p:txBody>
      </p:sp>
      <p:sp>
        <p:nvSpPr>
          <p:cNvPr id="174" name="TextBox 173">
            <a:extLst>
              <a:ext uri="{FF2B5EF4-FFF2-40B4-BE49-F238E27FC236}">
                <a16:creationId xmlns:a16="http://schemas.microsoft.com/office/drawing/2014/main" id="{FEE01BD9-6139-4E0D-B922-67C867A9BDBE}"/>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dirty="0">
                <a:solidFill>
                  <a:schemeClr val="bg1"/>
                </a:solidFill>
              </a:rPr>
              <a:t>Lock</a:t>
            </a:r>
          </a:p>
          <a:p>
            <a:pPr algn="ctr"/>
            <a:r>
              <a:rPr lang="en-US" sz="800" dirty="0">
                <a:solidFill>
                  <a:schemeClr val="bg1"/>
                </a:solidFill>
              </a:rPr>
              <a:t>open</a:t>
            </a:r>
          </a:p>
        </p:txBody>
      </p:sp>
      <p:sp>
        <p:nvSpPr>
          <p:cNvPr id="176" name="TextBox 175">
            <a:extLst>
              <a:ext uri="{FF2B5EF4-FFF2-40B4-BE49-F238E27FC236}">
                <a16:creationId xmlns:a16="http://schemas.microsoft.com/office/drawing/2014/main" id="{ADBCD4F3-C8FC-43A4-AAFF-D1488F9A259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dirty="0">
                <a:solidFill>
                  <a:schemeClr val="bg1"/>
                </a:solidFill>
              </a:rPr>
              <a:t>Macro recording</a:t>
            </a:r>
          </a:p>
        </p:txBody>
      </p:sp>
      <p:sp>
        <p:nvSpPr>
          <p:cNvPr id="178" name="TextBox 177">
            <a:extLst>
              <a:ext uri="{FF2B5EF4-FFF2-40B4-BE49-F238E27FC236}">
                <a16:creationId xmlns:a16="http://schemas.microsoft.com/office/drawing/2014/main" id="{6710C5FD-8886-40FE-8C9A-B8D7DA353CA4}"/>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dirty="0">
                <a:solidFill>
                  <a:schemeClr val="bg1"/>
                </a:solidFill>
              </a:rPr>
              <a:t>Managing</a:t>
            </a:r>
          </a:p>
        </p:txBody>
      </p:sp>
      <p:sp>
        <p:nvSpPr>
          <p:cNvPr id="180" name="TextBox 179">
            <a:extLst>
              <a:ext uri="{FF2B5EF4-FFF2-40B4-BE49-F238E27FC236}">
                <a16:creationId xmlns:a16="http://schemas.microsoft.com/office/drawing/2014/main" id="{07E21B9D-BD01-496C-A9DA-98E8D7B650A0}"/>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dirty="0">
                <a:solidFill>
                  <a:schemeClr val="bg1"/>
                </a:solidFill>
              </a:rPr>
              <a:t>Mobile</a:t>
            </a:r>
          </a:p>
          <a:p>
            <a:pPr algn="ctr"/>
            <a:r>
              <a:rPr lang="en-US" sz="800" dirty="0">
                <a:solidFill>
                  <a:schemeClr val="bg1"/>
                </a:solidFill>
              </a:rPr>
              <a:t>device</a:t>
            </a:r>
          </a:p>
        </p:txBody>
      </p:sp>
      <p:sp>
        <p:nvSpPr>
          <p:cNvPr id="182" name="TextBox 181">
            <a:extLst>
              <a:ext uri="{FF2B5EF4-FFF2-40B4-BE49-F238E27FC236}">
                <a16:creationId xmlns:a16="http://schemas.microsoft.com/office/drawing/2014/main" id="{2D8B9542-7916-443E-B1A3-250CE6082D41}"/>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dirty="0">
                <a:solidFill>
                  <a:schemeClr val="bg1"/>
                </a:solidFill>
              </a:rPr>
              <a:t>Money </a:t>
            </a:r>
          </a:p>
        </p:txBody>
      </p:sp>
      <p:sp>
        <p:nvSpPr>
          <p:cNvPr id="184" name="TextBox 183">
            <a:extLst>
              <a:ext uri="{FF2B5EF4-FFF2-40B4-BE49-F238E27FC236}">
                <a16:creationId xmlns:a16="http://schemas.microsoft.com/office/drawing/2014/main" id="{1DA33D66-306C-4341-B511-6EA3533FE605}"/>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dirty="0">
                <a:solidFill>
                  <a:schemeClr val="bg1"/>
                </a:solidFill>
              </a:rPr>
              <a:t>Managing alt</a:t>
            </a:r>
          </a:p>
        </p:txBody>
      </p:sp>
      <p:sp>
        <p:nvSpPr>
          <p:cNvPr id="186" name="TextBox 185">
            <a:extLst>
              <a:ext uri="{FF2B5EF4-FFF2-40B4-BE49-F238E27FC236}">
                <a16:creationId xmlns:a16="http://schemas.microsoft.com/office/drawing/2014/main" id="{B0898FAB-686C-4280-A6D4-F5D12F028047}"/>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dirty="0">
                <a:solidFill>
                  <a:schemeClr val="bg1"/>
                </a:solidFill>
              </a:rPr>
              <a:t>Map</a:t>
            </a:r>
          </a:p>
        </p:txBody>
      </p:sp>
      <p:sp>
        <p:nvSpPr>
          <p:cNvPr id="188" name="TextBox 187">
            <a:extLst>
              <a:ext uri="{FF2B5EF4-FFF2-40B4-BE49-F238E27FC236}">
                <a16:creationId xmlns:a16="http://schemas.microsoft.com/office/drawing/2014/main" id="{626A58BC-4A74-4B0B-9BDD-B20225A2AB4E}"/>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dirty="0">
                <a:solidFill>
                  <a:schemeClr val="bg1"/>
                </a:solidFill>
              </a:rPr>
              <a:t>Map alt</a:t>
            </a:r>
          </a:p>
        </p:txBody>
      </p:sp>
      <p:sp>
        <p:nvSpPr>
          <p:cNvPr id="190" name="TextBox 189">
            <a:extLst>
              <a:ext uri="{FF2B5EF4-FFF2-40B4-BE49-F238E27FC236}">
                <a16:creationId xmlns:a16="http://schemas.microsoft.com/office/drawing/2014/main" id="{B9813E16-B767-4B6B-BE03-EC86A2401856}"/>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dirty="0">
                <a:solidFill>
                  <a:schemeClr val="bg1"/>
                </a:solidFill>
              </a:rPr>
              <a:t>Map alt 2</a:t>
            </a:r>
          </a:p>
        </p:txBody>
      </p:sp>
      <p:sp>
        <p:nvSpPr>
          <p:cNvPr id="192" name="TextBox 191">
            <a:extLst>
              <a:ext uri="{FF2B5EF4-FFF2-40B4-BE49-F238E27FC236}">
                <a16:creationId xmlns:a16="http://schemas.microsoft.com/office/drawing/2014/main" id="{A6BF823C-A6F1-4E4F-AAA0-58396BB94E70}"/>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dirty="0">
                <a:solidFill>
                  <a:schemeClr val="bg1"/>
                </a:solidFill>
              </a:rPr>
              <a:t>Media</a:t>
            </a:r>
          </a:p>
        </p:txBody>
      </p:sp>
      <p:sp>
        <p:nvSpPr>
          <p:cNvPr id="194" name="TextBox 193">
            <a:extLst>
              <a:ext uri="{FF2B5EF4-FFF2-40B4-BE49-F238E27FC236}">
                <a16:creationId xmlns:a16="http://schemas.microsoft.com/office/drawing/2014/main" id="{DD510BAC-608B-4F7C-A5A0-054A20957EAC}"/>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dirty="0">
                <a:solidFill>
                  <a:schemeClr val="bg1"/>
                </a:solidFill>
              </a:rPr>
              <a:t>Mismatch</a:t>
            </a:r>
          </a:p>
        </p:txBody>
      </p:sp>
      <p:sp>
        <p:nvSpPr>
          <p:cNvPr id="196" name="TextBox 195">
            <a:extLst>
              <a:ext uri="{FF2B5EF4-FFF2-40B4-BE49-F238E27FC236}">
                <a16:creationId xmlns:a16="http://schemas.microsoft.com/office/drawing/2014/main" id="{D9E3D3D7-6725-4E37-9635-FC5B09249358}"/>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dirty="0">
                <a:solidFill>
                  <a:schemeClr val="bg1"/>
                </a:solidFill>
              </a:rPr>
              <a:t>Money </a:t>
            </a:r>
          </a:p>
          <a:p>
            <a:pPr algn="ctr"/>
            <a:r>
              <a:rPr lang="en-US" sz="800" dirty="0">
                <a:solidFill>
                  <a:schemeClr val="bg1"/>
                </a:solidFill>
              </a:rPr>
              <a:t>circle</a:t>
            </a:r>
          </a:p>
        </p:txBody>
      </p:sp>
      <p:sp>
        <p:nvSpPr>
          <p:cNvPr id="280" name="TextBox 279">
            <a:extLst>
              <a:ext uri="{FF2B5EF4-FFF2-40B4-BE49-F238E27FC236}">
                <a16:creationId xmlns:a16="http://schemas.microsoft.com/office/drawing/2014/main" id="{8B12A267-EBFE-40F7-816C-56D9CF3A6A4C}"/>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dirty="0">
                <a:solidFill>
                  <a:schemeClr val="bg1"/>
                </a:solidFill>
              </a:rPr>
              <a:t>Manage documents</a:t>
            </a:r>
          </a:p>
        </p:txBody>
      </p:sp>
      <p:sp>
        <p:nvSpPr>
          <p:cNvPr id="282" name="TextBox 281">
            <a:extLst>
              <a:ext uri="{FF2B5EF4-FFF2-40B4-BE49-F238E27FC236}">
                <a16:creationId xmlns:a16="http://schemas.microsoft.com/office/drawing/2014/main" id="{8C781E9F-1076-49CA-BB35-8678770FE9E2}"/>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dirty="0">
                <a:solidFill>
                  <a:schemeClr val="bg1"/>
                </a:solidFill>
              </a:rPr>
              <a:t>QA</a:t>
            </a:r>
          </a:p>
        </p:txBody>
      </p:sp>
      <p:sp>
        <p:nvSpPr>
          <p:cNvPr id="284" name="TextBox 283">
            <a:extLst>
              <a:ext uri="{FF2B5EF4-FFF2-40B4-BE49-F238E27FC236}">
                <a16:creationId xmlns:a16="http://schemas.microsoft.com/office/drawing/2014/main" id="{87AD569D-B8FC-4487-84C9-AE656107FC79}"/>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dirty="0">
                <a:solidFill>
                  <a:schemeClr val="bg1"/>
                </a:solidFill>
              </a:rPr>
              <a:t>Monitoring</a:t>
            </a:r>
          </a:p>
        </p:txBody>
      </p:sp>
      <p:sp>
        <p:nvSpPr>
          <p:cNvPr id="286" name="TextBox 285">
            <a:extLst>
              <a:ext uri="{FF2B5EF4-FFF2-40B4-BE49-F238E27FC236}">
                <a16:creationId xmlns:a16="http://schemas.microsoft.com/office/drawing/2014/main" id="{BACCC718-E1BB-422E-849F-998C4DE74CEA}"/>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dirty="0">
                <a:solidFill>
                  <a:schemeClr val="bg1"/>
                </a:solidFill>
              </a:rPr>
              <a:t>Monitoring alt</a:t>
            </a:r>
          </a:p>
        </p:txBody>
      </p:sp>
      <p:sp>
        <p:nvSpPr>
          <p:cNvPr id="288" name="TextBox 287">
            <a:extLst>
              <a:ext uri="{FF2B5EF4-FFF2-40B4-BE49-F238E27FC236}">
                <a16:creationId xmlns:a16="http://schemas.microsoft.com/office/drawing/2014/main" id="{A6FCE92B-D40F-4839-8CB0-E2AC188CC26F}"/>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dirty="0">
                <a:solidFill>
                  <a:schemeClr val="bg1"/>
                </a:solidFill>
              </a:rPr>
              <a:t>Note</a:t>
            </a:r>
          </a:p>
        </p:txBody>
      </p:sp>
      <p:sp>
        <p:nvSpPr>
          <p:cNvPr id="290" name="TextBox 289">
            <a:extLst>
              <a:ext uri="{FF2B5EF4-FFF2-40B4-BE49-F238E27FC236}">
                <a16:creationId xmlns:a16="http://schemas.microsoft.com/office/drawing/2014/main" id="{A6C222AB-6D20-414D-9842-28E1ABAAD794}"/>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dirty="0">
                <a:solidFill>
                  <a:schemeClr val="bg1"/>
                </a:solidFill>
              </a:rPr>
              <a:t>OCR</a:t>
            </a:r>
          </a:p>
        </p:txBody>
      </p:sp>
      <p:sp>
        <p:nvSpPr>
          <p:cNvPr id="292" name="TextBox 291">
            <a:extLst>
              <a:ext uri="{FF2B5EF4-FFF2-40B4-BE49-F238E27FC236}">
                <a16:creationId xmlns:a16="http://schemas.microsoft.com/office/drawing/2014/main" id="{F87B50F6-2F12-4815-92CF-AE2F27483131}"/>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dirty="0">
                <a:solidFill>
                  <a:schemeClr val="bg1"/>
                </a:solidFill>
              </a:rPr>
              <a:t>Phone </a:t>
            </a:r>
          </a:p>
          <a:p>
            <a:pPr algn="ctr"/>
            <a:r>
              <a:rPr lang="en-US" sz="800" dirty="0">
                <a:solidFill>
                  <a:schemeClr val="bg1"/>
                </a:solidFill>
              </a:rPr>
              <a:t>call</a:t>
            </a:r>
          </a:p>
        </p:txBody>
      </p:sp>
      <p:sp>
        <p:nvSpPr>
          <p:cNvPr id="294" name="TextBox 293">
            <a:extLst>
              <a:ext uri="{FF2B5EF4-FFF2-40B4-BE49-F238E27FC236}">
                <a16:creationId xmlns:a16="http://schemas.microsoft.com/office/drawing/2014/main" id="{D1CB2122-73A8-4064-8D09-D7BE6E5D5C9E}"/>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dirty="0">
                <a:solidFill>
                  <a:schemeClr val="bg1"/>
                </a:solidFill>
              </a:rPr>
              <a:t>Proof of concept</a:t>
            </a:r>
          </a:p>
        </p:txBody>
      </p:sp>
      <p:sp>
        <p:nvSpPr>
          <p:cNvPr id="296" name="TextBox 295">
            <a:extLst>
              <a:ext uri="{FF2B5EF4-FFF2-40B4-BE49-F238E27FC236}">
                <a16:creationId xmlns:a16="http://schemas.microsoft.com/office/drawing/2014/main" id="{A1C428B7-37E2-4CB8-BAB2-A06F67DC831A}"/>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dirty="0">
                <a:solidFill>
                  <a:schemeClr val="bg1"/>
                </a:solidFill>
              </a:rPr>
              <a:t>Proof of concept 2</a:t>
            </a:r>
          </a:p>
        </p:txBody>
      </p:sp>
      <p:sp>
        <p:nvSpPr>
          <p:cNvPr id="298" name="TextBox 297">
            <a:extLst>
              <a:ext uri="{FF2B5EF4-FFF2-40B4-BE49-F238E27FC236}">
                <a16:creationId xmlns:a16="http://schemas.microsoft.com/office/drawing/2014/main" id="{5F61578E-78C4-4B2D-9AD7-E0AED486CB0F}"/>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dirty="0">
                <a:solidFill>
                  <a:schemeClr val="bg1"/>
                </a:solidFill>
              </a:rPr>
              <a:t>Pivot</a:t>
            </a:r>
          </a:p>
        </p:txBody>
      </p:sp>
      <p:sp>
        <p:nvSpPr>
          <p:cNvPr id="300" name="TextBox 299">
            <a:extLst>
              <a:ext uri="{FF2B5EF4-FFF2-40B4-BE49-F238E27FC236}">
                <a16:creationId xmlns:a16="http://schemas.microsoft.com/office/drawing/2014/main" id="{62FA26B4-DED1-45C5-AD24-A088DF12A9C2}"/>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dirty="0">
                <a:solidFill>
                  <a:schemeClr val="bg1"/>
                </a:solidFill>
              </a:rPr>
              <a:t>Plugin</a:t>
            </a:r>
          </a:p>
        </p:txBody>
      </p:sp>
      <p:sp>
        <p:nvSpPr>
          <p:cNvPr id="302" name="TextBox 301">
            <a:extLst>
              <a:ext uri="{FF2B5EF4-FFF2-40B4-BE49-F238E27FC236}">
                <a16:creationId xmlns:a16="http://schemas.microsoft.com/office/drawing/2014/main" id="{59579CF6-371E-4D6D-AEE6-B151B8789EB4}"/>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dirty="0">
                <a:solidFill>
                  <a:schemeClr val="bg1"/>
                </a:solidFill>
              </a:rPr>
              <a:t>Process identification</a:t>
            </a:r>
          </a:p>
        </p:txBody>
      </p:sp>
      <p:sp>
        <p:nvSpPr>
          <p:cNvPr id="304" name="TextBox 303">
            <a:extLst>
              <a:ext uri="{FF2B5EF4-FFF2-40B4-BE49-F238E27FC236}">
                <a16:creationId xmlns:a16="http://schemas.microsoft.com/office/drawing/2014/main" id="{21CFD8E2-5605-4046-A0EB-ED006A0E0DB1}"/>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dirty="0">
                <a:solidFill>
                  <a:schemeClr val="bg1"/>
                </a:solidFill>
              </a:rPr>
              <a:t>Process identification 2</a:t>
            </a:r>
          </a:p>
        </p:txBody>
      </p:sp>
      <p:sp>
        <p:nvSpPr>
          <p:cNvPr id="306" name="TextBox 305">
            <a:extLst>
              <a:ext uri="{FF2B5EF4-FFF2-40B4-BE49-F238E27FC236}">
                <a16:creationId xmlns:a16="http://schemas.microsoft.com/office/drawing/2014/main" id="{B1754DEB-2B82-418D-82D8-CB8E0EB41F2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dirty="0">
                <a:solidFill>
                  <a:schemeClr val="bg1"/>
                </a:solidFill>
              </a:rPr>
              <a:t>Project</a:t>
            </a:r>
          </a:p>
        </p:txBody>
      </p:sp>
      <p:sp>
        <p:nvSpPr>
          <p:cNvPr id="308" name="TextBox 307">
            <a:extLst>
              <a:ext uri="{FF2B5EF4-FFF2-40B4-BE49-F238E27FC236}">
                <a16:creationId xmlns:a16="http://schemas.microsoft.com/office/drawing/2014/main" id="{26F11A8C-BB88-412C-B933-23AA36C9F2F7}"/>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dirty="0">
                <a:solidFill>
                  <a:schemeClr val="bg1"/>
                </a:solidFill>
              </a:rPr>
              <a:t>Promoter bullhorn</a:t>
            </a:r>
          </a:p>
        </p:txBody>
      </p:sp>
      <p:sp>
        <p:nvSpPr>
          <p:cNvPr id="310" name="TextBox 309">
            <a:extLst>
              <a:ext uri="{FF2B5EF4-FFF2-40B4-BE49-F238E27FC236}">
                <a16:creationId xmlns:a16="http://schemas.microsoft.com/office/drawing/2014/main" id="{2D9CC8AD-B318-4429-8371-611D8CAE132B}"/>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dirty="0">
                <a:solidFill>
                  <a:schemeClr val="bg1"/>
                </a:solidFill>
              </a:rPr>
              <a:t>Public </a:t>
            </a:r>
          </a:p>
          <a:p>
            <a:pPr algn="ctr"/>
            <a:r>
              <a:rPr lang="en-US" sz="800" dirty="0">
                <a:solidFill>
                  <a:schemeClr val="bg1"/>
                </a:solidFill>
              </a:rPr>
              <a:t>sector</a:t>
            </a:r>
          </a:p>
        </p:txBody>
      </p:sp>
      <p:sp>
        <p:nvSpPr>
          <p:cNvPr id="312" name="TextBox 311">
            <a:extLst>
              <a:ext uri="{FF2B5EF4-FFF2-40B4-BE49-F238E27FC236}">
                <a16:creationId xmlns:a16="http://schemas.microsoft.com/office/drawing/2014/main" id="{AE385186-759D-4797-A591-88E53792751C}"/>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dirty="0">
                <a:solidFill>
                  <a:schemeClr val="bg1"/>
                </a:solidFill>
              </a:rPr>
              <a:t>OCR alt</a:t>
            </a:r>
          </a:p>
        </p:txBody>
      </p:sp>
      <p:sp>
        <p:nvSpPr>
          <p:cNvPr id="2" name="Title 1">
            <a:extLst>
              <a:ext uri="{FF2B5EF4-FFF2-40B4-BE49-F238E27FC236}">
                <a16:creationId xmlns:a16="http://schemas.microsoft.com/office/drawing/2014/main" id="{E2F83E11-7C8E-4BFE-9AF0-BB79D507B2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53256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Icons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026C5A-1148-4A65-A2E6-87A142686441}"/>
              </a:ext>
            </a:extLst>
          </p:cNvPr>
          <p:cNvSpPr/>
          <p:nvPr userDrawn="1"/>
        </p:nvSpPr>
        <p:spPr>
          <a:xfrm>
            <a:off x="0" y="1143000"/>
            <a:ext cx="12188825" cy="571499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4" name="TextBox 3">
            <a:extLst>
              <a:ext uri="{FF2B5EF4-FFF2-40B4-BE49-F238E27FC236}">
                <a16:creationId xmlns:a16="http://schemas.microsoft.com/office/drawing/2014/main" id="{34735C1A-1459-487F-B7D7-404BA0480FFE}"/>
              </a:ext>
            </a:extLst>
          </p:cNvPr>
          <p:cNvSpPr txBox="1"/>
          <p:nvPr userDrawn="1"/>
        </p:nvSpPr>
        <p:spPr>
          <a:xfrm>
            <a:off x="440508" y="1710252"/>
            <a:ext cx="709636" cy="338554"/>
          </a:xfrm>
          <a:prstGeom prst="rect">
            <a:avLst/>
          </a:prstGeom>
          <a:noFill/>
        </p:spPr>
        <p:txBody>
          <a:bodyPr wrap="square" lIns="0" rIns="0">
            <a:spAutoFit/>
          </a:bodyPr>
          <a:lstStyle/>
          <a:p>
            <a:pPr algn="ctr"/>
            <a:r>
              <a:rPr lang="en-US" sz="800" dirty="0">
                <a:solidFill>
                  <a:schemeClr val="bg1"/>
                </a:solidFill>
              </a:rPr>
              <a:t>Web </a:t>
            </a:r>
            <a:br>
              <a:rPr lang="en-US" sz="800" dirty="0">
                <a:solidFill>
                  <a:schemeClr val="bg1"/>
                </a:solidFill>
              </a:rPr>
            </a:br>
            <a:r>
              <a:rPr lang="en-US" sz="800" dirty="0">
                <a:solidFill>
                  <a:schemeClr val="bg1"/>
                </a:solidFill>
              </a:rPr>
              <a:t>scraping</a:t>
            </a:r>
          </a:p>
        </p:txBody>
      </p:sp>
      <p:sp>
        <p:nvSpPr>
          <p:cNvPr id="6" name="TextBox 5">
            <a:extLst>
              <a:ext uri="{FF2B5EF4-FFF2-40B4-BE49-F238E27FC236}">
                <a16:creationId xmlns:a16="http://schemas.microsoft.com/office/drawing/2014/main" id="{4EAB2A13-7FE6-48D5-9361-839B1F913D0B}"/>
              </a:ext>
            </a:extLst>
          </p:cNvPr>
          <p:cNvSpPr txBox="1"/>
          <p:nvPr userDrawn="1"/>
        </p:nvSpPr>
        <p:spPr>
          <a:xfrm>
            <a:off x="1147053" y="1710252"/>
            <a:ext cx="709636" cy="338554"/>
          </a:xfrm>
          <a:prstGeom prst="rect">
            <a:avLst/>
          </a:prstGeom>
          <a:noFill/>
        </p:spPr>
        <p:txBody>
          <a:bodyPr wrap="square" lIns="0" rIns="0">
            <a:spAutoFit/>
          </a:bodyPr>
          <a:lstStyle/>
          <a:p>
            <a:pPr algn="ctr"/>
            <a:r>
              <a:rPr lang="en-US" sz="800" dirty="0">
                <a:solidFill>
                  <a:schemeClr val="bg1"/>
                </a:solidFill>
              </a:rPr>
              <a:t>Thank </a:t>
            </a:r>
            <a:br>
              <a:rPr lang="en-US" sz="800" dirty="0">
                <a:solidFill>
                  <a:schemeClr val="bg1"/>
                </a:solidFill>
              </a:rPr>
            </a:br>
            <a:r>
              <a:rPr lang="en-US" sz="800" dirty="0">
                <a:solidFill>
                  <a:schemeClr val="bg1"/>
                </a:solidFill>
              </a:rPr>
              <a:t>you</a:t>
            </a:r>
          </a:p>
        </p:txBody>
      </p:sp>
      <p:sp>
        <p:nvSpPr>
          <p:cNvPr id="8" name="TextBox 7">
            <a:extLst>
              <a:ext uri="{FF2B5EF4-FFF2-40B4-BE49-F238E27FC236}">
                <a16:creationId xmlns:a16="http://schemas.microsoft.com/office/drawing/2014/main" id="{C241002E-AE5F-438D-9DB5-7BE0D2447496}"/>
              </a:ext>
            </a:extLst>
          </p:cNvPr>
          <p:cNvSpPr txBox="1"/>
          <p:nvPr userDrawn="1"/>
        </p:nvSpPr>
        <p:spPr>
          <a:xfrm>
            <a:off x="1853598" y="1710252"/>
            <a:ext cx="709636" cy="338554"/>
          </a:xfrm>
          <a:prstGeom prst="rect">
            <a:avLst/>
          </a:prstGeom>
          <a:noFill/>
        </p:spPr>
        <p:txBody>
          <a:bodyPr wrap="square" lIns="0" rIns="0">
            <a:spAutoFit/>
          </a:bodyPr>
          <a:lstStyle/>
          <a:p>
            <a:pPr algn="ctr"/>
            <a:r>
              <a:rPr lang="en-US" sz="800" dirty="0">
                <a:solidFill>
                  <a:schemeClr val="bg1"/>
                </a:solidFill>
              </a:rPr>
              <a:t>Automated data entry</a:t>
            </a:r>
          </a:p>
        </p:txBody>
      </p:sp>
      <p:sp>
        <p:nvSpPr>
          <p:cNvPr id="9" name="TextBox 8">
            <a:extLst>
              <a:ext uri="{FF2B5EF4-FFF2-40B4-BE49-F238E27FC236}">
                <a16:creationId xmlns:a16="http://schemas.microsoft.com/office/drawing/2014/main" id="{366A7C67-43D3-4811-8C64-6740A8C77E72}"/>
              </a:ext>
            </a:extLst>
          </p:cNvPr>
          <p:cNvSpPr txBox="1"/>
          <p:nvPr userDrawn="1"/>
        </p:nvSpPr>
        <p:spPr>
          <a:xfrm>
            <a:off x="2560143" y="1710252"/>
            <a:ext cx="709636" cy="215444"/>
          </a:xfrm>
          <a:prstGeom prst="rect">
            <a:avLst/>
          </a:prstGeom>
          <a:noFill/>
        </p:spPr>
        <p:txBody>
          <a:bodyPr wrap="square" lIns="0" rIns="0">
            <a:spAutoFit/>
          </a:bodyPr>
          <a:lstStyle/>
          <a:p>
            <a:pPr algn="ctr"/>
            <a:r>
              <a:rPr lang="en-US" sz="800" dirty="0">
                <a:solidFill>
                  <a:schemeClr val="bg1"/>
                </a:solidFill>
              </a:rPr>
              <a:t>Automation</a:t>
            </a:r>
          </a:p>
        </p:txBody>
      </p:sp>
      <p:sp>
        <p:nvSpPr>
          <p:cNvPr id="10" name="TextBox 9">
            <a:extLst>
              <a:ext uri="{FF2B5EF4-FFF2-40B4-BE49-F238E27FC236}">
                <a16:creationId xmlns:a16="http://schemas.microsoft.com/office/drawing/2014/main" id="{8F995122-54A9-4FF5-80BF-827DEA5BD63C}"/>
              </a:ext>
            </a:extLst>
          </p:cNvPr>
          <p:cNvSpPr txBox="1"/>
          <p:nvPr userDrawn="1"/>
        </p:nvSpPr>
        <p:spPr>
          <a:xfrm>
            <a:off x="3266688" y="1710252"/>
            <a:ext cx="709636" cy="338554"/>
          </a:xfrm>
          <a:prstGeom prst="rect">
            <a:avLst/>
          </a:prstGeom>
          <a:noFill/>
        </p:spPr>
        <p:txBody>
          <a:bodyPr wrap="square" lIns="0" rIns="0">
            <a:spAutoFit/>
          </a:bodyPr>
          <a:lstStyle/>
          <a:p>
            <a:pPr algn="ctr"/>
            <a:r>
              <a:rPr lang="en-US" sz="800" dirty="0">
                <a:solidFill>
                  <a:schemeClr val="bg1"/>
                </a:solidFill>
              </a:rPr>
              <a:t>Background</a:t>
            </a:r>
            <a:br>
              <a:rPr lang="en-US" sz="800" dirty="0">
                <a:solidFill>
                  <a:schemeClr val="bg1"/>
                </a:solidFill>
              </a:rPr>
            </a:br>
            <a:r>
              <a:rPr lang="en-US" sz="800" dirty="0">
                <a:solidFill>
                  <a:schemeClr val="bg1"/>
                </a:solidFill>
              </a:rPr>
              <a:t>automation</a:t>
            </a:r>
          </a:p>
        </p:txBody>
      </p:sp>
      <p:sp>
        <p:nvSpPr>
          <p:cNvPr id="12" name="TextBox 11">
            <a:extLst>
              <a:ext uri="{FF2B5EF4-FFF2-40B4-BE49-F238E27FC236}">
                <a16:creationId xmlns:a16="http://schemas.microsoft.com/office/drawing/2014/main" id="{EF237658-3743-4349-9D3A-F64B49456FFB}"/>
              </a:ext>
            </a:extLst>
          </p:cNvPr>
          <p:cNvSpPr txBox="1"/>
          <p:nvPr userDrawn="1"/>
        </p:nvSpPr>
        <p:spPr>
          <a:xfrm>
            <a:off x="3973233" y="1710252"/>
            <a:ext cx="709636" cy="215444"/>
          </a:xfrm>
          <a:prstGeom prst="rect">
            <a:avLst/>
          </a:prstGeom>
          <a:noFill/>
        </p:spPr>
        <p:txBody>
          <a:bodyPr wrap="square" lIns="0" rIns="0">
            <a:spAutoFit/>
          </a:bodyPr>
          <a:lstStyle/>
          <a:p>
            <a:pPr algn="ctr"/>
            <a:r>
              <a:rPr lang="en-US" sz="800" dirty="0">
                <a:solidFill>
                  <a:schemeClr val="bg1"/>
                </a:solidFill>
              </a:rPr>
              <a:t>Big scale</a:t>
            </a:r>
          </a:p>
        </p:txBody>
      </p:sp>
      <p:sp>
        <p:nvSpPr>
          <p:cNvPr id="14" name="TextBox 13">
            <a:extLst>
              <a:ext uri="{FF2B5EF4-FFF2-40B4-BE49-F238E27FC236}">
                <a16:creationId xmlns:a16="http://schemas.microsoft.com/office/drawing/2014/main" id="{F3D45A5B-0395-453B-A8E3-7CB5154800EA}"/>
              </a:ext>
            </a:extLst>
          </p:cNvPr>
          <p:cNvSpPr txBox="1"/>
          <p:nvPr userDrawn="1"/>
        </p:nvSpPr>
        <p:spPr>
          <a:xfrm>
            <a:off x="4679778" y="1710252"/>
            <a:ext cx="709636" cy="215444"/>
          </a:xfrm>
          <a:prstGeom prst="rect">
            <a:avLst/>
          </a:prstGeom>
          <a:noFill/>
        </p:spPr>
        <p:txBody>
          <a:bodyPr wrap="square" lIns="0" rIns="0">
            <a:spAutoFit/>
          </a:bodyPr>
          <a:lstStyle/>
          <a:p>
            <a:pPr algn="ctr"/>
            <a:r>
              <a:rPr lang="en-US" sz="800" dirty="0">
                <a:solidFill>
                  <a:schemeClr val="bg1"/>
                </a:solidFill>
              </a:rPr>
              <a:t>Bookmark</a:t>
            </a:r>
          </a:p>
        </p:txBody>
      </p:sp>
      <p:sp>
        <p:nvSpPr>
          <p:cNvPr id="16" name="TextBox 15">
            <a:extLst>
              <a:ext uri="{FF2B5EF4-FFF2-40B4-BE49-F238E27FC236}">
                <a16:creationId xmlns:a16="http://schemas.microsoft.com/office/drawing/2014/main" id="{3A186D34-FDA7-4E20-807B-28BA06F5FC7D}"/>
              </a:ext>
            </a:extLst>
          </p:cNvPr>
          <p:cNvSpPr txBox="1"/>
          <p:nvPr userDrawn="1"/>
        </p:nvSpPr>
        <p:spPr>
          <a:xfrm>
            <a:off x="5386323" y="1710252"/>
            <a:ext cx="709636" cy="338554"/>
          </a:xfrm>
          <a:prstGeom prst="rect">
            <a:avLst/>
          </a:prstGeom>
          <a:noFill/>
        </p:spPr>
        <p:txBody>
          <a:bodyPr wrap="square" lIns="0" rIns="0">
            <a:spAutoFit/>
          </a:bodyPr>
          <a:lstStyle/>
          <a:p>
            <a:pPr algn="ctr"/>
            <a:r>
              <a:rPr lang="en-US" sz="800" dirty="0">
                <a:solidFill>
                  <a:schemeClr val="bg1"/>
                </a:solidFill>
              </a:rPr>
              <a:t>Business partner alt 2</a:t>
            </a:r>
          </a:p>
        </p:txBody>
      </p:sp>
      <p:sp>
        <p:nvSpPr>
          <p:cNvPr id="18" name="TextBox 17">
            <a:extLst>
              <a:ext uri="{FF2B5EF4-FFF2-40B4-BE49-F238E27FC236}">
                <a16:creationId xmlns:a16="http://schemas.microsoft.com/office/drawing/2014/main" id="{BEE869D7-13A9-405D-BC63-717725A7AE66}"/>
              </a:ext>
            </a:extLst>
          </p:cNvPr>
          <p:cNvSpPr txBox="1"/>
          <p:nvPr userDrawn="1"/>
        </p:nvSpPr>
        <p:spPr>
          <a:xfrm>
            <a:off x="6092868" y="1710252"/>
            <a:ext cx="709636" cy="338554"/>
          </a:xfrm>
          <a:prstGeom prst="rect">
            <a:avLst/>
          </a:prstGeom>
          <a:noFill/>
        </p:spPr>
        <p:txBody>
          <a:bodyPr wrap="square" lIns="0" rIns="0">
            <a:spAutoFit/>
          </a:bodyPr>
          <a:lstStyle/>
          <a:p>
            <a:pPr algn="ctr"/>
            <a:r>
              <a:rPr lang="en-US" sz="800" dirty="0">
                <a:solidFill>
                  <a:schemeClr val="bg1"/>
                </a:solidFill>
              </a:rPr>
              <a:t>Business partner alt</a:t>
            </a:r>
          </a:p>
        </p:txBody>
      </p:sp>
      <p:sp>
        <p:nvSpPr>
          <p:cNvPr id="20" name="TextBox 19">
            <a:extLst>
              <a:ext uri="{FF2B5EF4-FFF2-40B4-BE49-F238E27FC236}">
                <a16:creationId xmlns:a16="http://schemas.microsoft.com/office/drawing/2014/main" id="{83586A05-EBB5-425E-8FA2-6CDA1AA910BA}"/>
              </a:ext>
            </a:extLst>
          </p:cNvPr>
          <p:cNvSpPr txBox="1"/>
          <p:nvPr userDrawn="1"/>
        </p:nvSpPr>
        <p:spPr>
          <a:xfrm>
            <a:off x="6799413" y="1710252"/>
            <a:ext cx="709636" cy="338554"/>
          </a:xfrm>
          <a:prstGeom prst="rect">
            <a:avLst/>
          </a:prstGeom>
          <a:noFill/>
        </p:spPr>
        <p:txBody>
          <a:bodyPr wrap="square" lIns="0" rIns="0">
            <a:spAutoFit/>
          </a:bodyPr>
          <a:lstStyle/>
          <a:p>
            <a:pPr algn="ctr"/>
            <a:r>
              <a:rPr lang="en-US" sz="800" dirty="0">
                <a:solidFill>
                  <a:schemeClr val="bg1"/>
                </a:solidFill>
              </a:rPr>
              <a:t>Business </a:t>
            </a:r>
            <a:r>
              <a:rPr lang="en-US" sz="800" dirty="0" err="1">
                <a:solidFill>
                  <a:schemeClr val="bg1"/>
                </a:solidFill>
              </a:rPr>
              <a:t>partnerup</a:t>
            </a:r>
            <a:endParaRPr lang="en-US" sz="800" dirty="0">
              <a:solidFill>
                <a:schemeClr val="bg1"/>
              </a:solidFill>
            </a:endParaRPr>
          </a:p>
        </p:txBody>
      </p:sp>
      <p:sp>
        <p:nvSpPr>
          <p:cNvPr id="22" name="TextBox 21">
            <a:extLst>
              <a:ext uri="{FF2B5EF4-FFF2-40B4-BE49-F238E27FC236}">
                <a16:creationId xmlns:a16="http://schemas.microsoft.com/office/drawing/2014/main" id="{52D3B3AB-F9AF-4929-844A-F05989401165}"/>
              </a:ext>
            </a:extLst>
          </p:cNvPr>
          <p:cNvSpPr txBox="1"/>
          <p:nvPr userDrawn="1"/>
        </p:nvSpPr>
        <p:spPr>
          <a:xfrm>
            <a:off x="7505958" y="1710252"/>
            <a:ext cx="709636" cy="215444"/>
          </a:xfrm>
          <a:prstGeom prst="rect">
            <a:avLst/>
          </a:prstGeom>
          <a:noFill/>
        </p:spPr>
        <p:txBody>
          <a:bodyPr wrap="square" lIns="0" rIns="0">
            <a:spAutoFit/>
          </a:bodyPr>
          <a:lstStyle/>
          <a:p>
            <a:pPr algn="ctr"/>
            <a:r>
              <a:rPr lang="en-US" sz="800" dirty="0">
                <a:solidFill>
                  <a:schemeClr val="bg1"/>
                </a:solidFill>
              </a:rPr>
              <a:t>Certification</a:t>
            </a:r>
          </a:p>
        </p:txBody>
      </p:sp>
      <p:sp>
        <p:nvSpPr>
          <p:cNvPr id="24" name="TextBox 23">
            <a:extLst>
              <a:ext uri="{FF2B5EF4-FFF2-40B4-BE49-F238E27FC236}">
                <a16:creationId xmlns:a16="http://schemas.microsoft.com/office/drawing/2014/main" id="{65C7AAFE-A53B-4BBE-BEAC-222BF94F9B98}"/>
              </a:ext>
            </a:extLst>
          </p:cNvPr>
          <p:cNvSpPr txBox="1"/>
          <p:nvPr userDrawn="1"/>
        </p:nvSpPr>
        <p:spPr>
          <a:xfrm>
            <a:off x="8212503" y="1710252"/>
            <a:ext cx="709636" cy="215444"/>
          </a:xfrm>
          <a:prstGeom prst="rect">
            <a:avLst/>
          </a:prstGeom>
          <a:noFill/>
        </p:spPr>
        <p:txBody>
          <a:bodyPr wrap="square" lIns="0" rIns="0">
            <a:spAutoFit/>
          </a:bodyPr>
          <a:lstStyle/>
          <a:p>
            <a:pPr algn="ctr"/>
            <a:r>
              <a:rPr lang="en-US" sz="800" dirty="0">
                <a:solidFill>
                  <a:schemeClr val="bg1"/>
                </a:solidFill>
              </a:rPr>
              <a:t>Chart</a:t>
            </a:r>
          </a:p>
        </p:txBody>
      </p:sp>
      <p:sp>
        <p:nvSpPr>
          <p:cNvPr id="26" name="TextBox 25">
            <a:extLst>
              <a:ext uri="{FF2B5EF4-FFF2-40B4-BE49-F238E27FC236}">
                <a16:creationId xmlns:a16="http://schemas.microsoft.com/office/drawing/2014/main" id="{5D645E55-7C1A-4830-85F9-43E1DBDFC48F}"/>
              </a:ext>
            </a:extLst>
          </p:cNvPr>
          <p:cNvSpPr txBox="1"/>
          <p:nvPr userDrawn="1"/>
        </p:nvSpPr>
        <p:spPr>
          <a:xfrm>
            <a:off x="8919048" y="1710252"/>
            <a:ext cx="709636" cy="338554"/>
          </a:xfrm>
          <a:prstGeom prst="rect">
            <a:avLst/>
          </a:prstGeom>
          <a:noFill/>
        </p:spPr>
        <p:txBody>
          <a:bodyPr wrap="square" lIns="0" rIns="0">
            <a:spAutoFit/>
          </a:bodyPr>
          <a:lstStyle/>
          <a:p>
            <a:pPr algn="ctr"/>
            <a:r>
              <a:rPr lang="en-US" sz="800" dirty="0">
                <a:solidFill>
                  <a:schemeClr val="bg1"/>
                </a:solidFill>
              </a:rPr>
              <a:t>Course foundation 2</a:t>
            </a:r>
          </a:p>
        </p:txBody>
      </p:sp>
      <p:sp>
        <p:nvSpPr>
          <p:cNvPr id="28" name="TextBox 27">
            <a:extLst>
              <a:ext uri="{FF2B5EF4-FFF2-40B4-BE49-F238E27FC236}">
                <a16:creationId xmlns:a16="http://schemas.microsoft.com/office/drawing/2014/main" id="{1CD59EBB-E444-4C1E-B9D5-971F2D28E120}"/>
              </a:ext>
            </a:extLst>
          </p:cNvPr>
          <p:cNvSpPr txBox="1"/>
          <p:nvPr userDrawn="1"/>
        </p:nvSpPr>
        <p:spPr>
          <a:xfrm>
            <a:off x="9625593" y="1710252"/>
            <a:ext cx="709636" cy="338554"/>
          </a:xfrm>
          <a:prstGeom prst="rect">
            <a:avLst/>
          </a:prstGeom>
          <a:noFill/>
        </p:spPr>
        <p:txBody>
          <a:bodyPr wrap="square" lIns="0" rIns="0">
            <a:spAutoFit/>
          </a:bodyPr>
          <a:lstStyle/>
          <a:p>
            <a:pPr algn="ctr"/>
            <a:r>
              <a:rPr lang="en-US" sz="800" dirty="0">
                <a:solidFill>
                  <a:schemeClr val="bg1"/>
                </a:solidFill>
              </a:rPr>
              <a:t>Course foundation 3</a:t>
            </a:r>
          </a:p>
        </p:txBody>
      </p:sp>
      <p:sp>
        <p:nvSpPr>
          <p:cNvPr id="30" name="TextBox 29">
            <a:extLst>
              <a:ext uri="{FF2B5EF4-FFF2-40B4-BE49-F238E27FC236}">
                <a16:creationId xmlns:a16="http://schemas.microsoft.com/office/drawing/2014/main" id="{40C6EC6E-4185-4BF7-8559-A4BF42C3F6C7}"/>
              </a:ext>
            </a:extLst>
          </p:cNvPr>
          <p:cNvSpPr txBox="1"/>
          <p:nvPr userDrawn="1"/>
        </p:nvSpPr>
        <p:spPr>
          <a:xfrm>
            <a:off x="10332138" y="1710252"/>
            <a:ext cx="709636" cy="338554"/>
          </a:xfrm>
          <a:prstGeom prst="rect">
            <a:avLst/>
          </a:prstGeom>
          <a:noFill/>
        </p:spPr>
        <p:txBody>
          <a:bodyPr wrap="square" lIns="0" rIns="0">
            <a:spAutoFit/>
          </a:bodyPr>
          <a:lstStyle/>
          <a:p>
            <a:pPr algn="ctr"/>
            <a:r>
              <a:rPr lang="en-US" sz="800" dirty="0">
                <a:solidFill>
                  <a:schemeClr val="bg1"/>
                </a:solidFill>
              </a:rPr>
              <a:t>Course foundation</a:t>
            </a:r>
          </a:p>
        </p:txBody>
      </p:sp>
      <p:sp>
        <p:nvSpPr>
          <p:cNvPr id="32" name="TextBox 31">
            <a:extLst>
              <a:ext uri="{FF2B5EF4-FFF2-40B4-BE49-F238E27FC236}">
                <a16:creationId xmlns:a16="http://schemas.microsoft.com/office/drawing/2014/main" id="{7047B854-7EDD-4D19-A957-8B334E1210D6}"/>
              </a:ext>
            </a:extLst>
          </p:cNvPr>
          <p:cNvSpPr txBox="1"/>
          <p:nvPr userDrawn="1"/>
        </p:nvSpPr>
        <p:spPr>
          <a:xfrm>
            <a:off x="11038681" y="1710252"/>
            <a:ext cx="709636" cy="338554"/>
          </a:xfrm>
          <a:prstGeom prst="rect">
            <a:avLst/>
          </a:prstGeom>
          <a:noFill/>
        </p:spPr>
        <p:txBody>
          <a:bodyPr wrap="square" lIns="0" rIns="0">
            <a:spAutoFit/>
          </a:bodyPr>
          <a:lstStyle/>
          <a:p>
            <a:pPr algn="ctr"/>
            <a:r>
              <a:rPr lang="en-US" sz="800" dirty="0">
                <a:solidFill>
                  <a:schemeClr val="bg1"/>
                </a:solidFill>
              </a:rPr>
              <a:t>Web </a:t>
            </a:r>
            <a:br>
              <a:rPr lang="en-US" sz="800" dirty="0">
                <a:solidFill>
                  <a:schemeClr val="bg1"/>
                </a:solidFill>
              </a:rPr>
            </a:br>
            <a:r>
              <a:rPr lang="en-US" sz="800" dirty="0">
                <a:solidFill>
                  <a:schemeClr val="bg1"/>
                </a:solidFill>
              </a:rPr>
              <a:t>expert</a:t>
            </a:r>
          </a:p>
        </p:txBody>
      </p:sp>
      <p:sp>
        <p:nvSpPr>
          <p:cNvPr id="34" name="TextBox 33">
            <a:extLst>
              <a:ext uri="{FF2B5EF4-FFF2-40B4-BE49-F238E27FC236}">
                <a16:creationId xmlns:a16="http://schemas.microsoft.com/office/drawing/2014/main" id="{ADEE8021-E9E5-460F-84B0-5A4B52E44EC9}"/>
              </a:ext>
            </a:extLst>
          </p:cNvPr>
          <p:cNvSpPr txBox="1"/>
          <p:nvPr userDrawn="1"/>
        </p:nvSpPr>
        <p:spPr>
          <a:xfrm>
            <a:off x="440508" y="2532310"/>
            <a:ext cx="709636" cy="338554"/>
          </a:xfrm>
          <a:prstGeom prst="rect">
            <a:avLst/>
          </a:prstGeom>
          <a:noFill/>
        </p:spPr>
        <p:txBody>
          <a:bodyPr wrap="square" lIns="0" rIns="0">
            <a:spAutoFit/>
          </a:bodyPr>
          <a:lstStyle/>
          <a:p>
            <a:pPr algn="ctr"/>
            <a:r>
              <a:rPr lang="en-US" sz="800" dirty="0">
                <a:solidFill>
                  <a:schemeClr val="bg1"/>
                </a:solidFill>
              </a:rPr>
              <a:t>Course-orchestrator</a:t>
            </a:r>
          </a:p>
        </p:txBody>
      </p:sp>
      <p:sp>
        <p:nvSpPr>
          <p:cNvPr id="36" name="TextBox 35">
            <a:extLst>
              <a:ext uri="{FF2B5EF4-FFF2-40B4-BE49-F238E27FC236}">
                <a16:creationId xmlns:a16="http://schemas.microsoft.com/office/drawing/2014/main" id="{94BBFC25-4898-440A-A476-B43161B78208}"/>
              </a:ext>
            </a:extLst>
          </p:cNvPr>
          <p:cNvSpPr txBox="1"/>
          <p:nvPr userDrawn="1"/>
        </p:nvSpPr>
        <p:spPr>
          <a:xfrm>
            <a:off x="1147053" y="2532310"/>
            <a:ext cx="709636" cy="215444"/>
          </a:xfrm>
          <a:prstGeom prst="rect">
            <a:avLst/>
          </a:prstGeom>
          <a:noFill/>
        </p:spPr>
        <p:txBody>
          <a:bodyPr wrap="square" lIns="0" rIns="0">
            <a:spAutoFit/>
          </a:bodyPr>
          <a:lstStyle/>
          <a:p>
            <a:pPr algn="ctr"/>
            <a:r>
              <a:rPr lang="en-US" sz="800" dirty="0">
                <a:solidFill>
                  <a:schemeClr val="bg1"/>
                </a:solidFill>
              </a:rPr>
              <a:t>CRM</a:t>
            </a:r>
          </a:p>
        </p:txBody>
      </p:sp>
      <p:sp>
        <p:nvSpPr>
          <p:cNvPr id="38" name="TextBox 37">
            <a:extLst>
              <a:ext uri="{FF2B5EF4-FFF2-40B4-BE49-F238E27FC236}">
                <a16:creationId xmlns:a16="http://schemas.microsoft.com/office/drawing/2014/main" id="{CA745A70-9984-47FA-AA05-88FFB4303870}"/>
              </a:ext>
            </a:extLst>
          </p:cNvPr>
          <p:cNvSpPr txBox="1"/>
          <p:nvPr userDrawn="1"/>
        </p:nvSpPr>
        <p:spPr>
          <a:xfrm>
            <a:off x="1853598" y="2532310"/>
            <a:ext cx="709636" cy="215444"/>
          </a:xfrm>
          <a:prstGeom prst="rect">
            <a:avLst/>
          </a:prstGeom>
          <a:noFill/>
        </p:spPr>
        <p:txBody>
          <a:bodyPr wrap="square" lIns="0" rIns="0">
            <a:spAutoFit/>
          </a:bodyPr>
          <a:lstStyle/>
          <a:p>
            <a:pPr algn="ctr"/>
            <a:r>
              <a:rPr lang="en-US" sz="800" dirty="0">
                <a:solidFill>
                  <a:schemeClr val="bg1"/>
                </a:solidFill>
              </a:rPr>
              <a:t>Crown</a:t>
            </a:r>
          </a:p>
        </p:txBody>
      </p:sp>
      <p:sp>
        <p:nvSpPr>
          <p:cNvPr id="40" name="TextBox 39">
            <a:extLst>
              <a:ext uri="{FF2B5EF4-FFF2-40B4-BE49-F238E27FC236}">
                <a16:creationId xmlns:a16="http://schemas.microsoft.com/office/drawing/2014/main" id="{762B05EC-9AC5-4D80-8563-C6D8703F992D}"/>
              </a:ext>
            </a:extLst>
          </p:cNvPr>
          <p:cNvSpPr txBox="1"/>
          <p:nvPr userDrawn="1"/>
        </p:nvSpPr>
        <p:spPr>
          <a:xfrm>
            <a:off x="2560143" y="2532310"/>
            <a:ext cx="709636" cy="338554"/>
          </a:xfrm>
          <a:prstGeom prst="rect">
            <a:avLst/>
          </a:prstGeom>
          <a:noFill/>
        </p:spPr>
        <p:txBody>
          <a:bodyPr wrap="square" lIns="0" rIns="0">
            <a:spAutoFit/>
          </a:bodyPr>
          <a:lstStyle/>
          <a:p>
            <a:pPr algn="ctr"/>
            <a:r>
              <a:rPr lang="en-US" sz="800" dirty="0">
                <a:solidFill>
                  <a:schemeClr val="bg1"/>
                </a:solidFill>
              </a:rPr>
              <a:t>Cultural acceptance</a:t>
            </a:r>
          </a:p>
        </p:txBody>
      </p:sp>
      <p:sp>
        <p:nvSpPr>
          <p:cNvPr id="42" name="TextBox 41">
            <a:extLst>
              <a:ext uri="{FF2B5EF4-FFF2-40B4-BE49-F238E27FC236}">
                <a16:creationId xmlns:a16="http://schemas.microsoft.com/office/drawing/2014/main" id="{DA7BFF46-4653-4019-8ED0-8F2D35EE11E0}"/>
              </a:ext>
            </a:extLst>
          </p:cNvPr>
          <p:cNvSpPr txBox="1"/>
          <p:nvPr userDrawn="1"/>
        </p:nvSpPr>
        <p:spPr>
          <a:xfrm>
            <a:off x="3266688" y="2532310"/>
            <a:ext cx="709636" cy="338554"/>
          </a:xfrm>
          <a:prstGeom prst="rect">
            <a:avLst/>
          </a:prstGeom>
          <a:noFill/>
        </p:spPr>
        <p:txBody>
          <a:bodyPr wrap="square" lIns="0" rIns="0">
            <a:spAutoFit/>
          </a:bodyPr>
          <a:lstStyle/>
          <a:p>
            <a:pPr algn="ctr"/>
            <a:r>
              <a:rPr lang="en-US" sz="800" dirty="0">
                <a:solidFill>
                  <a:schemeClr val="bg1"/>
                </a:solidFill>
              </a:rPr>
              <a:t>Desktop program</a:t>
            </a:r>
          </a:p>
        </p:txBody>
      </p:sp>
      <p:sp>
        <p:nvSpPr>
          <p:cNvPr id="44" name="TextBox 43">
            <a:extLst>
              <a:ext uri="{FF2B5EF4-FFF2-40B4-BE49-F238E27FC236}">
                <a16:creationId xmlns:a16="http://schemas.microsoft.com/office/drawing/2014/main" id="{4C54EA5B-B3FC-40F8-8EFC-CA9924E13F31}"/>
              </a:ext>
            </a:extLst>
          </p:cNvPr>
          <p:cNvSpPr txBox="1"/>
          <p:nvPr userDrawn="1"/>
        </p:nvSpPr>
        <p:spPr>
          <a:xfrm>
            <a:off x="3973233" y="2532310"/>
            <a:ext cx="709636" cy="215444"/>
          </a:xfrm>
          <a:prstGeom prst="rect">
            <a:avLst/>
          </a:prstGeom>
          <a:noFill/>
        </p:spPr>
        <p:txBody>
          <a:bodyPr wrap="square" lIns="0" rIns="0">
            <a:spAutoFit/>
          </a:bodyPr>
          <a:lstStyle/>
          <a:p>
            <a:pPr algn="ctr"/>
            <a:r>
              <a:rPr lang="en-US" sz="800" dirty="0">
                <a:solidFill>
                  <a:schemeClr val="bg1"/>
                </a:solidFill>
              </a:rPr>
              <a:t>Decrease</a:t>
            </a:r>
          </a:p>
        </p:txBody>
      </p:sp>
      <p:sp>
        <p:nvSpPr>
          <p:cNvPr id="46" name="TextBox 45">
            <a:extLst>
              <a:ext uri="{FF2B5EF4-FFF2-40B4-BE49-F238E27FC236}">
                <a16:creationId xmlns:a16="http://schemas.microsoft.com/office/drawing/2014/main" id="{C16E407F-DC88-4046-826A-AE9A29377D1C}"/>
              </a:ext>
            </a:extLst>
          </p:cNvPr>
          <p:cNvSpPr txBox="1"/>
          <p:nvPr userDrawn="1"/>
        </p:nvSpPr>
        <p:spPr>
          <a:xfrm>
            <a:off x="4679778" y="2532310"/>
            <a:ext cx="709636" cy="215444"/>
          </a:xfrm>
          <a:prstGeom prst="rect">
            <a:avLst/>
          </a:prstGeom>
          <a:noFill/>
        </p:spPr>
        <p:txBody>
          <a:bodyPr wrap="square" lIns="0" rIns="0">
            <a:spAutoFit/>
          </a:bodyPr>
          <a:lstStyle/>
          <a:p>
            <a:pPr algn="ctr"/>
            <a:r>
              <a:rPr lang="en-US" sz="800" dirty="0">
                <a:solidFill>
                  <a:schemeClr val="bg1"/>
                </a:solidFill>
              </a:rPr>
              <a:t>Document</a:t>
            </a:r>
          </a:p>
        </p:txBody>
      </p:sp>
      <p:sp>
        <p:nvSpPr>
          <p:cNvPr id="48" name="TextBox 47">
            <a:extLst>
              <a:ext uri="{FF2B5EF4-FFF2-40B4-BE49-F238E27FC236}">
                <a16:creationId xmlns:a16="http://schemas.microsoft.com/office/drawing/2014/main" id="{48A44460-3AAE-4A1E-BB67-82F4C5A83A9A}"/>
              </a:ext>
            </a:extLst>
          </p:cNvPr>
          <p:cNvSpPr txBox="1"/>
          <p:nvPr userDrawn="1"/>
        </p:nvSpPr>
        <p:spPr>
          <a:xfrm>
            <a:off x="5386323" y="2532310"/>
            <a:ext cx="709636" cy="215444"/>
          </a:xfrm>
          <a:prstGeom prst="rect">
            <a:avLst/>
          </a:prstGeom>
          <a:noFill/>
        </p:spPr>
        <p:txBody>
          <a:bodyPr wrap="square" lIns="0" rIns="0">
            <a:spAutoFit/>
          </a:bodyPr>
          <a:lstStyle/>
          <a:p>
            <a:pPr algn="ctr"/>
            <a:r>
              <a:rPr lang="en-US" sz="800" dirty="0">
                <a:solidFill>
                  <a:schemeClr val="bg1"/>
                </a:solidFill>
              </a:rPr>
              <a:t>Done</a:t>
            </a:r>
          </a:p>
        </p:txBody>
      </p:sp>
      <p:sp>
        <p:nvSpPr>
          <p:cNvPr id="50" name="TextBox 49">
            <a:extLst>
              <a:ext uri="{FF2B5EF4-FFF2-40B4-BE49-F238E27FC236}">
                <a16:creationId xmlns:a16="http://schemas.microsoft.com/office/drawing/2014/main" id="{3202F53F-7CEB-499D-A223-DC746FE9B184}"/>
              </a:ext>
            </a:extLst>
          </p:cNvPr>
          <p:cNvSpPr txBox="1"/>
          <p:nvPr userDrawn="1"/>
        </p:nvSpPr>
        <p:spPr>
          <a:xfrm>
            <a:off x="6092868" y="2532310"/>
            <a:ext cx="709636" cy="215444"/>
          </a:xfrm>
          <a:prstGeom prst="rect">
            <a:avLst/>
          </a:prstGeom>
          <a:noFill/>
        </p:spPr>
        <p:txBody>
          <a:bodyPr wrap="square" lIns="0" rIns="0">
            <a:spAutoFit/>
          </a:bodyPr>
          <a:lstStyle/>
          <a:p>
            <a:pPr algn="ctr"/>
            <a:r>
              <a:rPr lang="en-US" sz="800" dirty="0">
                <a:solidFill>
                  <a:schemeClr val="bg1"/>
                </a:solidFill>
              </a:rPr>
              <a:t>Ease of use</a:t>
            </a:r>
          </a:p>
        </p:txBody>
      </p:sp>
      <p:sp>
        <p:nvSpPr>
          <p:cNvPr id="52" name="TextBox 51">
            <a:extLst>
              <a:ext uri="{FF2B5EF4-FFF2-40B4-BE49-F238E27FC236}">
                <a16:creationId xmlns:a16="http://schemas.microsoft.com/office/drawing/2014/main" id="{CD2F218A-0F5D-42BF-964F-C454BBDD6490}"/>
              </a:ext>
            </a:extLst>
          </p:cNvPr>
          <p:cNvSpPr txBox="1"/>
          <p:nvPr userDrawn="1"/>
        </p:nvSpPr>
        <p:spPr>
          <a:xfrm>
            <a:off x="6799413" y="2532310"/>
            <a:ext cx="709636" cy="338554"/>
          </a:xfrm>
          <a:prstGeom prst="rect">
            <a:avLst/>
          </a:prstGeom>
          <a:noFill/>
        </p:spPr>
        <p:txBody>
          <a:bodyPr wrap="square" lIns="0" rIns="0">
            <a:spAutoFit/>
          </a:bodyPr>
          <a:lstStyle/>
          <a:p>
            <a:pPr algn="ctr"/>
            <a:r>
              <a:rPr lang="en-US" sz="800" dirty="0">
                <a:solidFill>
                  <a:schemeClr val="bg1"/>
                </a:solidFill>
              </a:rPr>
              <a:t>First reply </a:t>
            </a:r>
            <a:br>
              <a:rPr lang="en-US" sz="800" dirty="0">
                <a:solidFill>
                  <a:schemeClr val="bg1"/>
                </a:solidFill>
              </a:rPr>
            </a:br>
            <a:r>
              <a:rPr lang="en-US" sz="800" dirty="0">
                <a:solidFill>
                  <a:schemeClr val="bg1"/>
                </a:solidFill>
              </a:rPr>
              <a:t>by email</a:t>
            </a:r>
          </a:p>
        </p:txBody>
      </p:sp>
      <p:sp>
        <p:nvSpPr>
          <p:cNvPr id="54" name="TextBox 53">
            <a:extLst>
              <a:ext uri="{FF2B5EF4-FFF2-40B4-BE49-F238E27FC236}">
                <a16:creationId xmlns:a16="http://schemas.microsoft.com/office/drawing/2014/main" id="{8184C06B-6D8D-4DA8-B0FD-B05EB6D10A1D}"/>
              </a:ext>
            </a:extLst>
          </p:cNvPr>
          <p:cNvSpPr txBox="1"/>
          <p:nvPr userDrawn="1"/>
        </p:nvSpPr>
        <p:spPr>
          <a:xfrm>
            <a:off x="7505958" y="2532310"/>
            <a:ext cx="709636" cy="215444"/>
          </a:xfrm>
          <a:prstGeom prst="rect">
            <a:avLst/>
          </a:prstGeom>
          <a:noFill/>
        </p:spPr>
        <p:txBody>
          <a:bodyPr wrap="square" lIns="0" rIns="0">
            <a:spAutoFit/>
          </a:bodyPr>
          <a:lstStyle/>
          <a:p>
            <a:pPr algn="ctr"/>
            <a:r>
              <a:rPr lang="en-US" sz="800" dirty="0">
                <a:solidFill>
                  <a:schemeClr val="bg1"/>
                </a:solidFill>
              </a:rPr>
              <a:t>Flexibility</a:t>
            </a:r>
          </a:p>
        </p:txBody>
      </p:sp>
      <p:sp>
        <p:nvSpPr>
          <p:cNvPr id="56" name="TextBox 55">
            <a:extLst>
              <a:ext uri="{FF2B5EF4-FFF2-40B4-BE49-F238E27FC236}">
                <a16:creationId xmlns:a16="http://schemas.microsoft.com/office/drawing/2014/main" id="{51D63145-D224-40DE-AA12-96A17DECBE47}"/>
              </a:ext>
            </a:extLst>
          </p:cNvPr>
          <p:cNvSpPr txBox="1"/>
          <p:nvPr userDrawn="1"/>
        </p:nvSpPr>
        <p:spPr>
          <a:xfrm>
            <a:off x="8212503" y="2532310"/>
            <a:ext cx="709636" cy="215444"/>
          </a:xfrm>
          <a:prstGeom prst="rect">
            <a:avLst/>
          </a:prstGeom>
          <a:noFill/>
        </p:spPr>
        <p:txBody>
          <a:bodyPr wrap="square" lIns="0" rIns="0">
            <a:spAutoFit/>
          </a:bodyPr>
          <a:lstStyle/>
          <a:p>
            <a:pPr algn="ctr"/>
            <a:r>
              <a:rPr lang="en-US" sz="800" dirty="0">
                <a:solidFill>
                  <a:schemeClr val="bg1"/>
                </a:solidFill>
              </a:rPr>
              <a:t>Goals</a:t>
            </a:r>
          </a:p>
        </p:txBody>
      </p:sp>
      <p:sp>
        <p:nvSpPr>
          <p:cNvPr id="58" name="TextBox 57">
            <a:extLst>
              <a:ext uri="{FF2B5EF4-FFF2-40B4-BE49-F238E27FC236}">
                <a16:creationId xmlns:a16="http://schemas.microsoft.com/office/drawing/2014/main" id="{1C4078FA-C21A-4541-BA24-404A9784CEC0}"/>
              </a:ext>
            </a:extLst>
          </p:cNvPr>
          <p:cNvSpPr txBox="1"/>
          <p:nvPr userDrawn="1"/>
        </p:nvSpPr>
        <p:spPr>
          <a:xfrm>
            <a:off x="8919048" y="2532310"/>
            <a:ext cx="709636" cy="338554"/>
          </a:xfrm>
          <a:prstGeom prst="rect">
            <a:avLst/>
          </a:prstGeom>
          <a:noFill/>
        </p:spPr>
        <p:txBody>
          <a:bodyPr wrap="square" lIns="0" rIns="0">
            <a:spAutoFit/>
          </a:bodyPr>
          <a:lstStyle/>
          <a:p>
            <a:pPr algn="ctr"/>
            <a:r>
              <a:rPr lang="en-US" sz="800" dirty="0">
                <a:solidFill>
                  <a:schemeClr val="bg1"/>
                </a:solidFill>
              </a:rPr>
              <a:t>Group of </a:t>
            </a:r>
            <a:br>
              <a:rPr lang="en-US" sz="800" dirty="0">
                <a:solidFill>
                  <a:schemeClr val="bg1"/>
                </a:solidFill>
              </a:rPr>
            </a:br>
            <a:r>
              <a:rPr lang="en-US" sz="800" dirty="0">
                <a:solidFill>
                  <a:schemeClr val="bg1"/>
                </a:solidFill>
              </a:rPr>
              <a:t>users</a:t>
            </a:r>
          </a:p>
        </p:txBody>
      </p:sp>
      <p:sp>
        <p:nvSpPr>
          <p:cNvPr id="60" name="TextBox 59">
            <a:extLst>
              <a:ext uri="{FF2B5EF4-FFF2-40B4-BE49-F238E27FC236}">
                <a16:creationId xmlns:a16="http://schemas.microsoft.com/office/drawing/2014/main" id="{54970EF4-C647-4417-93D1-39AE774E8F6F}"/>
              </a:ext>
            </a:extLst>
          </p:cNvPr>
          <p:cNvSpPr txBox="1"/>
          <p:nvPr userDrawn="1"/>
        </p:nvSpPr>
        <p:spPr>
          <a:xfrm>
            <a:off x="9625593" y="2532310"/>
            <a:ext cx="709636" cy="215444"/>
          </a:xfrm>
          <a:prstGeom prst="rect">
            <a:avLst/>
          </a:prstGeom>
          <a:noFill/>
        </p:spPr>
        <p:txBody>
          <a:bodyPr wrap="square" lIns="0" rIns="0">
            <a:spAutoFit/>
          </a:bodyPr>
          <a:lstStyle/>
          <a:p>
            <a:pPr algn="ctr"/>
            <a:r>
              <a:rPr lang="en-US" sz="800" dirty="0">
                <a:solidFill>
                  <a:schemeClr val="bg1"/>
                </a:solidFill>
              </a:rPr>
              <a:t>Growth</a:t>
            </a:r>
          </a:p>
        </p:txBody>
      </p:sp>
      <p:sp>
        <p:nvSpPr>
          <p:cNvPr id="62" name="TextBox 61">
            <a:extLst>
              <a:ext uri="{FF2B5EF4-FFF2-40B4-BE49-F238E27FC236}">
                <a16:creationId xmlns:a16="http://schemas.microsoft.com/office/drawing/2014/main" id="{0A744182-CD7E-46CF-ABB0-A393B3D7AD24}"/>
              </a:ext>
            </a:extLst>
          </p:cNvPr>
          <p:cNvSpPr txBox="1"/>
          <p:nvPr userDrawn="1"/>
        </p:nvSpPr>
        <p:spPr>
          <a:xfrm>
            <a:off x="10332138" y="2532310"/>
            <a:ext cx="709636" cy="215444"/>
          </a:xfrm>
          <a:prstGeom prst="rect">
            <a:avLst/>
          </a:prstGeom>
          <a:noFill/>
        </p:spPr>
        <p:txBody>
          <a:bodyPr wrap="square" lIns="0" rIns="0">
            <a:spAutoFit/>
          </a:bodyPr>
          <a:lstStyle/>
          <a:p>
            <a:pPr algn="ctr"/>
            <a:r>
              <a:rPr lang="en-US" sz="800" dirty="0">
                <a:solidFill>
                  <a:schemeClr val="bg1"/>
                </a:solidFill>
              </a:rPr>
              <a:t>Heart</a:t>
            </a:r>
          </a:p>
        </p:txBody>
      </p:sp>
      <p:sp>
        <p:nvSpPr>
          <p:cNvPr id="64" name="TextBox 63">
            <a:extLst>
              <a:ext uri="{FF2B5EF4-FFF2-40B4-BE49-F238E27FC236}">
                <a16:creationId xmlns:a16="http://schemas.microsoft.com/office/drawing/2014/main" id="{64D42C3B-921B-4C83-A94C-4140598236E4}"/>
              </a:ext>
            </a:extLst>
          </p:cNvPr>
          <p:cNvSpPr txBox="1"/>
          <p:nvPr userDrawn="1"/>
        </p:nvSpPr>
        <p:spPr>
          <a:xfrm>
            <a:off x="11038681" y="2532310"/>
            <a:ext cx="709636" cy="215444"/>
          </a:xfrm>
          <a:prstGeom prst="rect">
            <a:avLst/>
          </a:prstGeom>
          <a:noFill/>
        </p:spPr>
        <p:txBody>
          <a:bodyPr wrap="square" lIns="0" rIns="0">
            <a:spAutoFit/>
          </a:bodyPr>
          <a:lstStyle/>
          <a:p>
            <a:pPr algn="ctr"/>
            <a:r>
              <a:rPr lang="en-US" sz="800" dirty="0">
                <a:solidFill>
                  <a:schemeClr val="bg1"/>
                </a:solidFill>
              </a:rPr>
              <a:t>Warning</a:t>
            </a:r>
          </a:p>
        </p:txBody>
      </p:sp>
      <p:sp>
        <p:nvSpPr>
          <p:cNvPr id="66" name="TextBox 65">
            <a:extLst>
              <a:ext uri="{FF2B5EF4-FFF2-40B4-BE49-F238E27FC236}">
                <a16:creationId xmlns:a16="http://schemas.microsoft.com/office/drawing/2014/main" id="{3E1DB32B-AF89-4992-8C24-B8EDA0F8AD6F}"/>
              </a:ext>
            </a:extLst>
          </p:cNvPr>
          <p:cNvSpPr txBox="1"/>
          <p:nvPr userDrawn="1"/>
        </p:nvSpPr>
        <p:spPr>
          <a:xfrm>
            <a:off x="440508" y="3381006"/>
            <a:ext cx="709636" cy="215444"/>
          </a:xfrm>
          <a:prstGeom prst="rect">
            <a:avLst/>
          </a:prstGeom>
          <a:noFill/>
        </p:spPr>
        <p:txBody>
          <a:bodyPr wrap="square" lIns="0" rIns="0">
            <a:spAutoFit/>
          </a:bodyPr>
          <a:lstStyle/>
          <a:p>
            <a:pPr algn="ctr"/>
            <a:r>
              <a:rPr lang="en-US" sz="800" dirty="0">
                <a:solidFill>
                  <a:schemeClr val="bg1"/>
                </a:solidFill>
              </a:rPr>
              <a:t>Home</a:t>
            </a:r>
          </a:p>
        </p:txBody>
      </p:sp>
      <p:sp>
        <p:nvSpPr>
          <p:cNvPr id="68" name="TextBox 67">
            <a:extLst>
              <a:ext uri="{FF2B5EF4-FFF2-40B4-BE49-F238E27FC236}">
                <a16:creationId xmlns:a16="http://schemas.microsoft.com/office/drawing/2014/main" id="{F48C5EA2-B519-4C71-A507-F6F3AF7FD185}"/>
              </a:ext>
            </a:extLst>
          </p:cNvPr>
          <p:cNvSpPr txBox="1"/>
          <p:nvPr userDrawn="1"/>
        </p:nvSpPr>
        <p:spPr>
          <a:xfrm>
            <a:off x="1147053" y="3381006"/>
            <a:ext cx="709636" cy="215444"/>
          </a:xfrm>
          <a:prstGeom prst="rect">
            <a:avLst/>
          </a:prstGeom>
          <a:noFill/>
        </p:spPr>
        <p:txBody>
          <a:bodyPr wrap="square" lIns="0" rIns="0">
            <a:spAutoFit/>
          </a:bodyPr>
          <a:lstStyle/>
          <a:p>
            <a:pPr algn="ctr"/>
            <a:r>
              <a:rPr lang="en-US" sz="800" dirty="0">
                <a:solidFill>
                  <a:schemeClr val="bg1"/>
                </a:solidFill>
              </a:rPr>
              <a:t>Hourglass</a:t>
            </a:r>
          </a:p>
        </p:txBody>
      </p:sp>
      <p:sp>
        <p:nvSpPr>
          <p:cNvPr id="70" name="TextBox 69">
            <a:extLst>
              <a:ext uri="{FF2B5EF4-FFF2-40B4-BE49-F238E27FC236}">
                <a16:creationId xmlns:a16="http://schemas.microsoft.com/office/drawing/2014/main" id="{C859ED8F-B82F-4351-833A-9C9CD4B7F48C}"/>
              </a:ext>
            </a:extLst>
          </p:cNvPr>
          <p:cNvSpPr txBox="1"/>
          <p:nvPr userDrawn="1"/>
        </p:nvSpPr>
        <p:spPr>
          <a:xfrm>
            <a:off x="1853598"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1</a:t>
            </a:r>
          </a:p>
        </p:txBody>
      </p:sp>
      <p:sp>
        <p:nvSpPr>
          <p:cNvPr id="72" name="TextBox 71">
            <a:extLst>
              <a:ext uri="{FF2B5EF4-FFF2-40B4-BE49-F238E27FC236}">
                <a16:creationId xmlns:a16="http://schemas.microsoft.com/office/drawing/2014/main" id="{D78953F3-F86B-4671-B3FE-F3006D8E2379}"/>
              </a:ext>
            </a:extLst>
          </p:cNvPr>
          <p:cNvSpPr txBox="1"/>
          <p:nvPr userDrawn="1"/>
        </p:nvSpPr>
        <p:spPr>
          <a:xfrm>
            <a:off x="2560143"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2</a:t>
            </a:r>
          </a:p>
        </p:txBody>
      </p:sp>
      <p:sp>
        <p:nvSpPr>
          <p:cNvPr id="74" name="TextBox 73">
            <a:extLst>
              <a:ext uri="{FF2B5EF4-FFF2-40B4-BE49-F238E27FC236}">
                <a16:creationId xmlns:a16="http://schemas.microsoft.com/office/drawing/2014/main" id="{F66B8559-1994-478B-BB7D-C72A5E8D5EC2}"/>
              </a:ext>
            </a:extLst>
          </p:cNvPr>
          <p:cNvSpPr txBox="1"/>
          <p:nvPr userDrawn="1"/>
        </p:nvSpPr>
        <p:spPr>
          <a:xfrm>
            <a:off x="3266688"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3</a:t>
            </a:r>
          </a:p>
        </p:txBody>
      </p:sp>
      <p:sp>
        <p:nvSpPr>
          <p:cNvPr id="76" name="TextBox 75">
            <a:extLst>
              <a:ext uri="{FF2B5EF4-FFF2-40B4-BE49-F238E27FC236}">
                <a16:creationId xmlns:a16="http://schemas.microsoft.com/office/drawing/2014/main" id="{09B9ABE2-E67C-4F75-A13E-D4DFABFA5BB2}"/>
              </a:ext>
            </a:extLst>
          </p:cNvPr>
          <p:cNvSpPr txBox="1"/>
          <p:nvPr userDrawn="1"/>
        </p:nvSpPr>
        <p:spPr>
          <a:xfrm>
            <a:off x="3973233"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4</a:t>
            </a:r>
          </a:p>
        </p:txBody>
      </p:sp>
      <p:sp>
        <p:nvSpPr>
          <p:cNvPr id="78" name="TextBox 77">
            <a:extLst>
              <a:ext uri="{FF2B5EF4-FFF2-40B4-BE49-F238E27FC236}">
                <a16:creationId xmlns:a16="http://schemas.microsoft.com/office/drawing/2014/main" id="{7809A5B7-AFEA-41B2-ADB3-FA9D1C1AA4AE}"/>
              </a:ext>
            </a:extLst>
          </p:cNvPr>
          <p:cNvSpPr txBox="1"/>
          <p:nvPr userDrawn="1"/>
        </p:nvSpPr>
        <p:spPr>
          <a:xfrm>
            <a:off x="4679778" y="3381006"/>
            <a:ext cx="709636" cy="215444"/>
          </a:xfrm>
          <a:prstGeom prst="rect">
            <a:avLst/>
          </a:prstGeom>
          <a:noFill/>
        </p:spPr>
        <p:txBody>
          <a:bodyPr wrap="square" lIns="0" rIns="0">
            <a:spAutoFit/>
          </a:bodyPr>
          <a:lstStyle/>
          <a:p>
            <a:pPr algn="ctr"/>
            <a:r>
              <a:rPr lang="en-US" sz="800" dirty="0">
                <a:solidFill>
                  <a:schemeClr val="bg1"/>
                </a:solidFill>
              </a:rPr>
              <a:t>Lock open</a:t>
            </a:r>
          </a:p>
        </p:txBody>
      </p:sp>
      <p:sp>
        <p:nvSpPr>
          <p:cNvPr id="80" name="TextBox 79">
            <a:extLst>
              <a:ext uri="{FF2B5EF4-FFF2-40B4-BE49-F238E27FC236}">
                <a16:creationId xmlns:a16="http://schemas.microsoft.com/office/drawing/2014/main" id="{C230728C-8679-4A91-AF71-266750C0A7AC}"/>
              </a:ext>
            </a:extLst>
          </p:cNvPr>
          <p:cNvSpPr txBox="1"/>
          <p:nvPr userDrawn="1"/>
        </p:nvSpPr>
        <p:spPr>
          <a:xfrm>
            <a:off x="5386323" y="3381006"/>
            <a:ext cx="709636" cy="215444"/>
          </a:xfrm>
          <a:prstGeom prst="rect">
            <a:avLst/>
          </a:prstGeom>
          <a:noFill/>
        </p:spPr>
        <p:txBody>
          <a:bodyPr wrap="square" lIns="0" rIns="0">
            <a:spAutoFit/>
          </a:bodyPr>
          <a:lstStyle/>
          <a:p>
            <a:pPr algn="ctr"/>
            <a:r>
              <a:rPr lang="en-US" sz="800" dirty="0">
                <a:solidFill>
                  <a:schemeClr val="bg1"/>
                </a:solidFill>
              </a:rPr>
              <a:t>Lock</a:t>
            </a:r>
          </a:p>
        </p:txBody>
      </p:sp>
      <p:sp>
        <p:nvSpPr>
          <p:cNvPr id="82" name="TextBox 81">
            <a:extLst>
              <a:ext uri="{FF2B5EF4-FFF2-40B4-BE49-F238E27FC236}">
                <a16:creationId xmlns:a16="http://schemas.microsoft.com/office/drawing/2014/main" id="{7A434D91-306E-4111-8D2F-B1FFF18985BB}"/>
              </a:ext>
            </a:extLst>
          </p:cNvPr>
          <p:cNvSpPr txBox="1"/>
          <p:nvPr userDrawn="1"/>
        </p:nvSpPr>
        <p:spPr>
          <a:xfrm>
            <a:off x="6092868" y="3381006"/>
            <a:ext cx="709636" cy="215444"/>
          </a:xfrm>
          <a:prstGeom prst="rect">
            <a:avLst/>
          </a:prstGeom>
          <a:noFill/>
        </p:spPr>
        <p:txBody>
          <a:bodyPr wrap="square" lIns="0" rIns="0">
            <a:spAutoFit/>
          </a:bodyPr>
          <a:lstStyle/>
          <a:p>
            <a:pPr algn="ctr"/>
            <a:r>
              <a:rPr lang="en-US" sz="800" dirty="0">
                <a:solidFill>
                  <a:schemeClr val="bg1"/>
                </a:solidFill>
              </a:rPr>
              <a:t>Low cost 2</a:t>
            </a:r>
          </a:p>
        </p:txBody>
      </p:sp>
      <p:sp>
        <p:nvSpPr>
          <p:cNvPr id="84" name="TextBox 83">
            <a:extLst>
              <a:ext uri="{FF2B5EF4-FFF2-40B4-BE49-F238E27FC236}">
                <a16:creationId xmlns:a16="http://schemas.microsoft.com/office/drawing/2014/main" id="{40108284-6465-4E74-8F93-668FD74DD425}"/>
              </a:ext>
            </a:extLst>
          </p:cNvPr>
          <p:cNvSpPr txBox="1"/>
          <p:nvPr userDrawn="1"/>
        </p:nvSpPr>
        <p:spPr>
          <a:xfrm>
            <a:off x="6799413" y="3381006"/>
            <a:ext cx="709636" cy="215444"/>
          </a:xfrm>
          <a:prstGeom prst="rect">
            <a:avLst/>
          </a:prstGeom>
          <a:noFill/>
        </p:spPr>
        <p:txBody>
          <a:bodyPr wrap="square" lIns="0" rIns="0">
            <a:spAutoFit/>
          </a:bodyPr>
          <a:lstStyle/>
          <a:p>
            <a:pPr algn="ctr"/>
            <a:r>
              <a:rPr lang="en-US" sz="800" dirty="0">
                <a:solidFill>
                  <a:schemeClr val="bg1"/>
                </a:solidFill>
              </a:rPr>
              <a:t>Low Cost</a:t>
            </a:r>
          </a:p>
        </p:txBody>
      </p:sp>
      <p:sp>
        <p:nvSpPr>
          <p:cNvPr id="86" name="TextBox 85">
            <a:extLst>
              <a:ext uri="{FF2B5EF4-FFF2-40B4-BE49-F238E27FC236}">
                <a16:creationId xmlns:a16="http://schemas.microsoft.com/office/drawing/2014/main" id="{56A2CD65-7A01-410D-B214-AB1926F18DA6}"/>
              </a:ext>
            </a:extLst>
          </p:cNvPr>
          <p:cNvSpPr txBox="1"/>
          <p:nvPr userDrawn="1"/>
        </p:nvSpPr>
        <p:spPr>
          <a:xfrm>
            <a:off x="7505958" y="3381006"/>
            <a:ext cx="709636" cy="338554"/>
          </a:xfrm>
          <a:prstGeom prst="rect">
            <a:avLst/>
          </a:prstGeom>
          <a:noFill/>
        </p:spPr>
        <p:txBody>
          <a:bodyPr wrap="square" lIns="0" rIns="0">
            <a:spAutoFit/>
          </a:bodyPr>
          <a:lstStyle/>
          <a:p>
            <a:pPr algn="ctr"/>
            <a:r>
              <a:rPr lang="en-US" sz="800" dirty="0">
                <a:solidFill>
                  <a:schemeClr val="bg1"/>
                </a:solidFill>
              </a:rPr>
              <a:t>Macro recording</a:t>
            </a:r>
          </a:p>
        </p:txBody>
      </p:sp>
      <p:sp>
        <p:nvSpPr>
          <p:cNvPr id="88" name="TextBox 87">
            <a:extLst>
              <a:ext uri="{FF2B5EF4-FFF2-40B4-BE49-F238E27FC236}">
                <a16:creationId xmlns:a16="http://schemas.microsoft.com/office/drawing/2014/main" id="{6F79565D-F962-4F84-86D4-26F6BAEA99B8}"/>
              </a:ext>
            </a:extLst>
          </p:cNvPr>
          <p:cNvSpPr txBox="1"/>
          <p:nvPr userDrawn="1"/>
        </p:nvSpPr>
        <p:spPr>
          <a:xfrm>
            <a:off x="8212503" y="3381006"/>
            <a:ext cx="709636" cy="338554"/>
          </a:xfrm>
          <a:prstGeom prst="rect">
            <a:avLst/>
          </a:prstGeom>
          <a:noFill/>
        </p:spPr>
        <p:txBody>
          <a:bodyPr wrap="square" lIns="0" rIns="0">
            <a:spAutoFit/>
          </a:bodyPr>
          <a:lstStyle/>
          <a:p>
            <a:pPr algn="ctr"/>
            <a:r>
              <a:rPr lang="en-US" sz="800" dirty="0">
                <a:solidFill>
                  <a:schemeClr val="bg1"/>
                </a:solidFill>
              </a:rPr>
              <a:t>Manage documents</a:t>
            </a:r>
          </a:p>
        </p:txBody>
      </p:sp>
      <p:sp>
        <p:nvSpPr>
          <p:cNvPr id="90" name="TextBox 89">
            <a:extLst>
              <a:ext uri="{FF2B5EF4-FFF2-40B4-BE49-F238E27FC236}">
                <a16:creationId xmlns:a16="http://schemas.microsoft.com/office/drawing/2014/main" id="{75D03FB3-54F9-4E1F-B18C-DE1FCAFE35E6}"/>
              </a:ext>
            </a:extLst>
          </p:cNvPr>
          <p:cNvSpPr txBox="1"/>
          <p:nvPr userDrawn="1"/>
        </p:nvSpPr>
        <p:spPr>
          <a:xfrm>
            <a:off x="8919048" y="3381006"/>
            <a:ext cx="709636" cy="338554"/>
          </a:xfrm>
          <a:prstGeom prst="rect">
            <a:avLst/>
          </a:prstGeom>
          <a:noFill/>
        </p:spPr>
        <p:txBody>
          <a:bodyPr wrap="square" lIns="0" rIns="0">
            <a:spAutoFit/>
          </a:bodyPr>
          <a:lstStyle/>
          <a:p>
            <a:pPr algn="ctr"/>
            <a:r>
              <a:rPr lang="en-US" sz="800" dirty="0">
                <a:solidFill>
                  <a:schemeClr val="bg1"/>
                </a:solidFill>
              </a:rPr>
              <a:t>Managing </a:t>
            </a:r>
            <a:br>
              <a:rPr lang="en-US" sz="800" dirty="0">
                <a:solidFill>
                  <a:schemeClr val="bg1"/>
                </a:solidFill>
              </a:rPr>
            </a:br>
            <a:r>
              <a:rPr lang="en-US" sz="800" dirty="0">
                <a:solidFill>
                  <a:schemeClr val="bg1"/>
                </a:solidFill>
              </a:rPr>
              <a:t>alt</a:t>
            </a:r>
          </a:p>
        </p:txBody>
      </p:sp>
      <p:sp>
        <p:nvSpPr>
          <p:cNvPr id="92" name="TextBox 91">
            <a:extLst>
              <a:ext uri="{FF2B5EF4-FFF2-40B4-BE49-F238E27FC236}">
                <a16:creationId xmlns:a16="http://schemas.microsoft.com/office/drawing/2014/main" id="{25571C6F-CA6F-4C96-B0D5-00C9E7A78FF0}"/>
              </a:ext>
            </a:extLst>
          </p:cNvPr>
          <p:cNvSpPr txBox="1"/>
          <p:nvPr userDrawn="1"/>
        </p:nvSpPr>
        <p:spPr>
          <a:xfrm>
            <a:off x="9625593" y="3381006"/>
            <a:ext cx="709636" cy="215444"/>
          </a:xfrm>
          <a:prstGeom prst="rect">
            <a:avLst/>
          </a:prstGeom>
          <a:noFill/>
        </p:spPr>
        <p:txBody>
          <a:bodyPr wrap="square" lIns="0" rIns="0">
            <a:spAutoFit/>
          </a:bodyPr>
          <a:lstStyle/>
          <a:p>
            <a:pPr algn="ctr"/>
            <a:r>
              <a:rPr lang="en-US" sz="800" dirty="0">
                <a:solidFill>
                  <a:schemeClr val="bg1"/>
                </a:solidFill>
              </a:rPr>
              <a:t>Managing</a:t>
            </a:r>
          </a:p>
        </p:txBody>
      </p:sp>
      <p:sp>
        <p:nvSpPr>
          <p:cNvPr id="94" name="TextBox 93">
            <a:extLst>
              <a:ext uri="{FF2B5EF4-FFF2-40B4-BE49-F238E27FC236}">
                <a16:creationId xmlns:a16="http://schemas.microsoft.com/office/drawing/2014/main" id="{2600ADF8-1047-499D-A5EF-183FA0A4E87E}"/>
              </a:ext>
            </a:extLst>
          </p:cNvPr>
          <p:cNvSpPr txBox="1"/>
          <p:nvPr userDrawn="1"/>
        </p:nvSpPr>
        <p:spPr>
          <a:xfrm>
            <a:off x="10332138" y="3381006"/>
            <a:ext cx="709636" cy="215444"/>
          </a:xfrm>
          <a:prstGeom prst="rect">
            <a:avLst/>
          </a:prstGeom>
          <a:noFill/>
        </p:spPr>
        <p:txBody>
          <a:bodyPr wrap="square" lIns="0" rIns="0">
            <a:spAutoFit/>
          </a:bodyPr>
          <a:lstStyle/>
          <a:p>
            <a:pPr algn="ctr"/>
            <a:r>
              <a:rPr lang="en-US" sz="800" dirty="0">
                <a:solidFill>
                  <a:schemeClr val="bg1"/>
                </a:solidFill>
              </a:rPr>
              <a:t>Map alt 2</a:t>
            </a:r>
          </a:p>
        </p:txBody>
      </p:sp>
      <p:sp>
        <p:nvSpPr>
          <p:cNvPr id="96" name="TextBox 95">
            <a:extLst>
              <a:ext uri="{FF2B5EF4-FFF2-40B4-BE49-F238E27FC236}">
                <a16:creationId xmlns:a16="http://schemas.microsoft.com/office/drawing/2014/main" id="{645D9247-BE71-4639-8008-A7DA99DF3BBC}"/>
              </a:ext>
            </a:extLst>
          </p:cNvPr>
          <p:cNvSpPr txBox="1"/>
          <p:nvPr userDrawn="1"/>
        </p:nvSpPr>
        <p:spPr>
          <a:xfrm>
            <a:off x="11038681" y="3381006"/>
            <a:ext cx="709636" cy="215444"/>
          </a:xfrm>
          <a:prstGeom prst="rect">
            <a:avLst/>
          </a:prstGeom>
          <a:noFill/>
        </p:spPr>
        <p:txBody>
          <a:bodyPr wrap="square" lIns="0" rIns="0">
            <a:spAutoFit/>
          </a:bodyPr>
          <a:lstStyle/>
          <a:p>
            <a:pPr algn="ctr"/>
            <a:r>
              <a:rPr lang="en-US" sz="800" dirty="0">
                <a:solidFill>
                  <a:schemeClr val="bg1"/>
                </a:solidFill>
              </a:rPr>
              <a:t>Visibility on</a:t>
            </a:r>
          </a:p>
        </p:txBody>
      </p:sp>
      <p:sp>
        <p:nvSpPr>
          <p:cNvPr id="98" name="TextBox 97">
            <a:extLst>
              <a:ext uri="{FF2B5EF4-FFF2-40B4-BE49-F238E27FC236}">
                <a16:creationId xmlns:a16="http://schemas.microsoft.com/office/drawing/2014/main" id="{5B5BFF1C-A8AE-4F6F-9FAD-9885DC3F05B1}"/>
              </a:ext>
            </a:extLst>
          </p:cNvPr>
          <p:cNvSpPr txBox="1"/>
          <p:nvPr userDrawn="1"/>
        </p:nvSpPr>
        <p:spPr>
          <a:xfrm>
            <a:off x="440508" y="4214791"/>
            <a:ext cx="709636" cy="215444"/>
          </a:xfrm>
          <a:prstGeom prst="rect">
            <a:avLst/>
          </a:prstGeom>
          <a:noFill/>
        </p:spPr>
        <p:txBody>
          <a:bodyPr wrap="square" lIns="0" rIns="0">
            <a:spAutoFit/>
          </a:bodyPr>
          <a:lstStyle/>
          <a:p>
            <a:pPr algn="ctr"/>
            <a:r>
              <a:rPr lang="en-US" sz="800" dirty="0">
                <a:solidFill>
                  <a:schemeClr val="bg1"/>
                </a:solidFill>
              </a:rPr>
              <a:t>Map alt</a:t>
            </a:r>
          </a:p>
        </p:txBody>
      </p:sp>
      <p:sp>
        <p:nvSpPr>
          <p:cNvPr id="198" name="TextBox 197">
            <a:extLst>
              <a:ext uri="{FF2B5EF4-FFF2-40B4-BE49-F238E27FC236}">
                <a16:creationId xmlns:a16="http://schemas.microsoft.com/office/drawing/2014/main" id="{BCFB4821-85FB-4659-B55E-18C0B566F3E0}"/>
              </a:ext>
            </a:extLst>
          </p:cNvPr>
          <p:cNvSpPr txBox="1"/>
          <p:nvPr userDrawn="1"/>
        </p:nvSpPr>
        <p:spPr>
          <a:xfrm>
            <a:off x="1147053" y="4214791"/>
            <a:ext cx="709636" cy="215444"/>
          </a:xfrm>
          <a:prstGeom prst="rect">
            <a:avLst/>
          </a:prstGeom>
          <a:noFill/>
        </p:spPr>
        <p:txBody>
          <a:bodyPr wrap="square" lIns="0" rIns="0">
            <a:spAutoFit/>
          </a:bodyPr>
          <a:lstStyle/>
          <a:p>
            <a:pPr algn="ctr"/>
            <a:r>
              <a:rPr lang="en-US" sz="800" dirty="0">
                <a:solidFill>
                  <a:schemeClr val="bg1"/>
                </a:solidFill>
              </a:rPr>
              <a:t>Map</a:t>
            </a:r>
          </a:p>
        </p:txBody>
      </p:sp>
      <p:sp>
        <p:nvSpPr>
          <p:cNvPr id="200" name="TextBox 199">
            <a:extLst>
              <a:ext uri="{FF2B5EF4-FFF2-40B4-BE49-F238E27FC236}">
                <a16:creationId xmlns:a16="http://schemas.microsoft.com/office/drawing/2014/main" id="{CF63A17F-E293-4467-9B2D-495B979AD6A7}"/>
              </a:ext>
            </a:extLst>
          </p:cNvPr>
          <p:cNvSpPr txBox="1"/>
          <p:nvPr userDrawn="1"/>
        </p:nvSpPr>
        <p:spPr>
          <a:xfrm>
            <a:off x="1853598" y="4214791"/>
            <a:ext cx="709636" cy="215444"/>
          </a:xfrm>
          <a:prstGeom prst="rect">
            <a:avLst/>
          </a:prstGeom>
          <a:noFill/>
        </p:spPr>
        <p:txBody>
          <a:bodyPr wrap="square" lIns="0" rIns="0">
            <a:spAutoFit/>
          </a:bodyPr>
          <a:lstStyle/>
          <a:p>
            <a:pPr algn="ctr"/>
            <a:r>
              <a:rPr lang="en-US" sz="800" dirty="0">
                <a:solidFill>
                  <a:schemeClr val="bg1"/>
                </a:solidFill>
              </a:rPr>
              <a:t>Media</a:t>
            </a:r>
          </a:p>
        </p:txBody>
      </p:sp>
      <p:sp>
        <p:nvSpPr>
          <p:cNvPr id="202" name="TextBox 201">
            <a:extLst>
              <a:ext uri="{FF2B5EF4-FFF2-40B4-BE49-F238E27FC236}">
                <a16:creationId xmlns:a16="http://schemas.microsoft.com/office/drawing/2014/main" id="{8E1BEFD3-8BA4-4CDB-A5F3-E6D381E13E79}"/>
              </a:ext>
            </a:extLst>
          </p:cNvPr>
          <p:cNvSpPr txBox="1"/>
          <p:nvPr userDrawn="1"/>
        </p:nvSpPr>
        <p:spPr>
          <a:xfrm>
            <a:off x="2560143" y="4214791"/>
            <a:ext cx="709636" cy="215444"/>
          </a:xfrm>
          <a:prstGeom prst="rect">
            <a:avLst/>
          </a:prstGeom>
          <a:noFill/>
        </p:spPr>
        <p:txBody>
          <a:bodyPr wrap="square" lIns="0" rIns="0">
            <a:spAutoFit/>
          </a:bodyPr>
          <a:lstStyle/>
          <a:p>
            <a:pPr algn="ctr"/>
            <a:r>
              <a:rPr lang="en-US" sz="800" dirty="0">
                <a:solidFill>
                  <a:schemeClr val="bg1"/>
                </a:solidFill>
              </a:rPr>
              <a:t>Pivot</a:t>
            </a:r>
          </a:p>
        </p:txBody>
      </p:sp>
      <p:sp>
        <p:nvSpPr>
          <p:cNvPr id="204" name="TextBox 203">
            <a:extLst>
              <a:ext uri="{FF2B5EF4-FFF2-40B4-BE49-F238E27FC236}">
                <a16:creationId xmlns:a16="http://schemas.microsoft.com/office/drawing/2014/main" id="{B95B47FC-58B3-42E8-B23D-678AFF1E4AB6}"/>
              </a:ext>
            </a:extLst>
          </p:cNvPr>
          <p:cNvSpPr txBox="1"/>
          <p:nvPr userDrawn="1"/>
        </p:nvSpPr>
        <p:spPr>
          <a:xfrm>
            <a:off x="3266688" y="4214791"/>
            <a:ext cx="709636" cy="215444"/>
          </a:xfrm>
          <a:prstGeom prst="rect">
            <a:avLst/>
          </a:prstGeom>
          <a:noFill/>
        </p:spPr>
        <p:txBody>
          <a:bodyPr wrap="square" lIns="0" rIns="0">
            <a:spAutoFit/>
          </a:bodyPr>
          <a:lstStyle/>
          <a:p>
            <a:pPr algn="ctr"/>
            <a:r>
              <a:rPr lang="en-US" sz="800" dirty="0">
                <a:solidFill>
                  <a:schemeClr val="bg1"/>
                </a:solidFill>
              </a:rPr>
              <a:t>Plugin</a:t>
            </a:r>
          </a:p>
        </p:txBody>
      </p:sp>
      <p:sp>
        <p:nvSpPr>
          <p:cNvPr id="206" name="TextBox 205">
            <a:extLst>
              <a:ext uri="{FF2B5EF4-FFF2-40B4-BE49-F238E27FC236}">
                <a16:creationId xmlns:a16="http://schemas.microsoft.com/office/drawing/2014/main" id="{98997819-EE61-4D13-B298-E073FDD23D6E}"/>
              </a:ext>
            </a:extLst>
          </p:cNvPr>
          <p:cNvSpPr txBox="1"/>
          <p:nvPr userDrawn="1"/>
        </p:nvSpPr>
        <p:spPr>
          <a:xfrm>
            <a:off x="3941377" y="4214791"/>
            <a:ext cx="773348" cy="338554"/>
          </a:xfrm>
          <a:prstGeom prst="rect">
            <a:avLst/>
          </a:prstGeom>
          <a:noFill/>
        </p:spPr>
        <p:txBody>
          <a:bodyPr wrap="square" lIns="0" rIns="0">
            <a:spAutoFit/>
          </a:bodyPr>
          <a:lstStyle/>
          <a:p>
            <a:pPr algn="ctr"/>
            <a:r>
              <a:rPr lang="en-US" sz="800" dirty="0">
                <a:solidFill>
                  <a:schemeClr val="bg1"/>
                </a:solidFill>
              </a:rPr>
              <a:t>Process Identification alt</a:t>
            </a:r>
          </a:p>
        </p:txBody>
      </p:sp>
      <p:sp>
        <p:nvSpPr>
          <p:cNvPr id="208" name="TextBox 207">
            <a:extLst>
              <a:ext uri="{FF2B5EF4-FFF2-40B4-BE49-F238E27FC236}">
                <a16:creationId xmlns:a16="http://schemas.microsoft.com/office/drawing/2014/main" id="{1CDD5422-11D0-4043-AAB6-888DE949676B}"/>
              </a:ext>
            </a:extLst>
          </p:cNvPr>
          <p:cNvSpPr txBox="1"/>
          <p:nvPr userDrawn="1"/>
        </p:nvSpPr>
        <p:spPr>
          <a:xfrm>
            <a:off x="4679778" y="4214791"/>
            <a:ext cx="709636" cy="338554"/>
          </a:xfrm>
          <a:prstGeom prst="rect">
            <a:avLst/>
          </a:prstGeom>
          <a:noFill/>
        </p:spPr>
        <p:txBody>
          <a:bodyPr wrap="square" lIns="0" rIns="0">
            <a:spAutoFit/>
          </a:bodyPr>
          <a:lstStyle/>
          <a:p>
            <a:pPr algn="ctr"/>
            <a:r>
              <a:rPr lang="en-US" sz="800" dirty="0">
                <a:solidFill>
                  <a:schemeClr val="bg1"/>
                </a:solidFill>
              </a:rPr>
              <a:t>Process Identification</a:t>
            </a:r>
          </a:p>
        </p:txBody>
      </p:sp>
      <p:sp>
        <p:nvSpPr>
          <p:cNvPr id="210" name="TextBox 209">
            <a:extLst>
              <a:ext uri="{FF2B5EF4-FFF2-40B4-BE49-F238E27FC236}">
                <a16:creationId xmlns:a16="http://schemas.microsoft.com/office/drawing/2014/main" id="{2EE6C031-4A38-4E6E-859D-58161894EDDF}"/>
              </a:ext>
            </a:extLst>
          </p:cNvPr>
          <p:cNvSpPr txBox="1"/>
          <p:nvPr userDrawn="1"/>
        </p:nvSpPr>
        <p:spPr>
          <a:xfrm>
            <a:off x="5386323" y="4214791"/>
            <a:ext cx="709636" cy="215444"/>
          </a:xfrm>
          <a:prstGeom prst="rect">
            <a:avLst/>
          </a:prstGeom>
          <a:noFill/>
        </p:spPr>
        <p:txBody>
          <a:bodyPr wrap="square" lIns="0" rIns="0">
            <a:spAutoFit/>
          </a:bodyPr>
          <a:lstStyle/>
          <a:p>
            <a:pPr algn="ctr"/>
            <a:r>
              <a:rPr lang="en-US" sz="800" dirty="0">
                <a:solidFill>
                  <a:schemeClr val="bg1"/>
                </a:solidFill>
              </a:rPr>
              <a:t>Project</a:t>
            </a:r>
          </a:p>
        </p:txBody>
      </p:sp>
      <p:sp>
        <p:nvSpPr>
          <p:cNvPr id="212" name="TextBox 211">
            <a:extLst>
              <a:ext uri="{FF2B5EF4-FFF2-40B4-BE49-F238E27FC236}">
                <a16:creationId xmlns:a16="http://schemas.microsoft.com/office/drawing/2014/main" id="{F82642C0-8812-4C82-B6AE-F5C1B49AF463}"/>
              </a:ext>
            </a:extLst>
          </p:cNvPr>
          <p:cNvSpPr txBox="1"/>
          <p:nvPr userDrawn="1"/>
        </p:nvSpPr>
        <p:spPr>
          <a:xfrm>
            <a:off x="6092868" y="4214791"/>
            <a:ext cx="709636" cy="338554"/>
          </a:xfrm>
          <a:prstGeom prst="rect">
            <a:avLst/>
          </a:prstGeom>
          <a:noFill/>
        </p:spPr>
        <p:txBody>
          <a:bodyPr wrap="square" lIns="0" rIns="0">
            <a:spAutoFit/>
          </a:bodyPr>
          <a:lstStyle/>
          <a:p>
            <a:pPr algn="ctr"/>
            <a:r>
              <a:rPr lang="en-US" sz="800" dirty="0">
                <a:solidFill>
                  <a:schemeClr val="bg1"/>
                </a:solidFill>
              </a:rPr>
              <a:t>Promoter bullhorn</a:t>
            </a:r>
          </a:p>
        </p:txBody>
      </p:sp>
      <p:sp>
        <p:nvSpPr>
          <p:cNvPr id="214" name="TextBox 213">
            <a:extLst>
              <a:ext uri="{FF2B5EF4-FFF2-40B4-BE49-F238E27FC236}">
                <a16:creationId xmlns:a16="http://schemas.microsoft.com/office/drawing/2014/main" id="{83246CFA-8D1B-4222-9178-25FBF0482CD2}"/>
              </a:ext>
            </a:extLst>
          </p:cNvPr>
          <p:cNvSpPr txBox="1"/>
          <p:nvPr userDrawn="1"/>
        </p:nvSpPr>
        <p:spPr>
          <a:xfrm>
            <a:off x="6799413" y="4214791"/>
            <a:ext cx="709636" cy="338554"/>
          </a:xfrm>
          <a:prstGeom prst="rect">
            <a:avLst/>
          </a:prstGeom>
          <a:noFill/>
        </p:spPr>
        <p:txBody>
          <a:bodyPr wrap="square" lIns="0" rIns="0">
            <a:spAutoFit/>
          </a:bodyPr>
          <a:lstStyle/>
          <a:p>
            <a:pPr algn="ctr"/>
            <a:r>
              <a:rPr lang="en-US" sz="800" dirty="0">
                <a:solidFill>
                  <a:schemeClr val="bg1"/>
                </a:solidFill>
              </a:rPr>
              <a:t>Proof of concept 2</a:t>
            </a:r>
          </a:p>
        </p:txBody>
      </p:sp>
      <p:sp>
        <p:nvSpPr>
          <p:cNvPr id="216" name="TextBox 215">
            <a:extLst>
              <a:ext uri="{FF2B5EF4-FFF2-40B4-BE49-F238E27FC236}">
                <a16:creationId xmlns:a16="http://schemas.microsoft.com/office/drawing/2014/main" id="{740A0D44-7809-49A1-9A38-0803FBA70458}"/>
              </a:ext>
            </a:extLst>
          </p:cNvPr>
          <p:cNvSpPr txBox="1"/>
          <p:nvPr userDrawn="1"/>
        </p:nvSpPr>
        <p:spPr>
          <a:xfrm>
            <a:off x="7505958" y="4214791"/>
            <a:ext cx="709636" cy="338554"/>
          </a:xfrm>
          <a:prstGeom prst="rect">
            <a:avLst/>
          </a:prstGeom>
          <a:noFill/>
        </p:spPr>
        <p:txBody>
          <a:bodyPr wrap="square" lIns="0" rIns="0">
            <a:spAutoFit/>
          </a:bodyPr>
          <a:lstStyle/>
          <a:p>
            <a:pPr algn="ctr"/>
            <a:r>
              <a:rPr lang="en-US" sz="800" dirty="0">
                <a:solidFill>
                  <a:schemeClr val="bg1"/>
                </a:solidFill>
              </a:rPr>
              <a:t>Proof of concept</a:t>
            </a:r>
          </a:p>
        </p:txBody>
      </p:sp>
      <p:sp>
        <p:nvSpPr>
          <p:cNvPr id="218" name="TextBox 217">
            <a:extLst>
              <a:ext uri="{FF2B5EF4-FFF2-40B4-BE49-F238E27FC236}">
                <a16:creationId xmlns:a16="http://schemas.microsoft.com/office/drawing/2014/main" id="{8304B48C-2421-469B-8A1D-F1599025579D}"/>
              </a:ext>
            </a:extLst>
          </p:cNvPr>
          <p:cNvSpPr txBox="1"/>
          <p:nvPr userDrawn="1"/>
        </p:nvSpPr>
        <p:spPr>
          <a:xfrm>
            <a:off x="8212503" y="4214791"/>
            <a:ext cx="709636" cy="215444"/>
          </a:xfrm>
          <a:prstGeom prst="rect">
            <a:avLst/>
          </a:prstGeom>
          <a:noFill/>
        </p:spPr>
        <p:txBody>
          <a:bodyPr wrap="square" lIns="0" rIns="0">
            <a:spAutoFit/>
          </a:bodyPr>
          <a:lstStyle/>
          <a:p>
            <a:pPr algn="ctr"/>
            <a:r>
              <a:rPr lang="en-US" sz="800" dirty="0">
                <a:solidFill>
                  <a:schemeClr val="bg1"/>
                </a:solidFill>
              </a:rPr>
              <a:t>Public sector</a:t>
            </a:r>
          </a:p>
        </p:txBody>
      </p:sp>
      <p:sp>
        <p:nvSpPr>
          <p:cNvPr id="220" name="TextBox 219">
            <a:extLst>
              <a:ext uri="{FF2B5EF4-FFF2-40B4-BE49-F238E27FC236}">
                <a16:creationId xmlns:a16="http://schemas.microsoft.com/office/drawing/2014/main" id="{1FE09C38-6EDE-4340-BACE-59D2B1699799}"/>
              </a:ext>
            </a:extLst>
          </p:cNvPr>
          <p:cNvSpPr txBox="1"/>
          <p:nvPr userDrawn="1"/>
        </p:nvSpPr>
        <p:spPr>
          <a:xfrm>
            <a:off x="8919048" y="4214791"/>
            <a:ext cx="709636" cy="215444"/>
          </a:xfrm>
          <a:prstGeom prst="rect">
            <a:avLst/>
          </a:prstGeom>
          <a:noFill/>
        </p:spPr>
        <p:txBody>
          <a:bodyPr wrap="square" lIns="0" rIns="0">
            <a:spAutoFit/>
          </a:bodyPr>
          <a:lstStyle/>
          <a:p>
            <a:pPr algn="ctr"/>
            <a:r>
              <a:rPr lang="en-US" sz="800" dirty="0">
                <a:solidFill>
                  <a:schemeClr val="bg1"/>
                </a:solidFill>
              </a:rPr>
              <a:t>QA</a:t>
            </a:r>
          </a:p>
        </p:txBody>
      </p:sp>
      <p:sp>
        <p:nvSpPr>
          <p:cNvPr id="222" name="TextBox 221">
            <a:extLst>
              <a:ext uri="{FF2B5EF4-FFF2-40B4-BE49-F238E27FC236}">
                <a16:creationId xmlns:a16="http://schemas.microsoft.com/office/drawing/2014/main" id="{1D7EB514-5B33-42C5-859F-E57E91B7010E}"/>
              </a:ext>
            </a:extLst>
          </p:cNvPr>
          <p:cNvSpPr txBox="1"/>
          <p:nvPr userDrawn="1"/>
        </p:nvSpPr>
        <p:spPr>
          <a:xfrm>
            <a:off x="9625593" y="4214791"/>
            <a:ext cx="709636" cy="338554"/>
          </a:xfrm>
          <a:prstGeom prst="rect">
            <a:avLst/>
          </a:prstGeom>
          <a:noFill/>
        </p:spPr>
        <p:txBody>
          <a:bodyPr wrap="square" lIns="0" rIns="0">
            <a:spAutoFit/>
          </a:bodyPr>
          <a:lstStyle/>
          <a:p>
            <a:pPr algn="ctr"/>
            <a:r>
              <a:rPr lang="en-US" sz="800" dirty="0">
                <a:solidFill>
                  <a:schemeClr val="bg1"/>
                </a:solidFill>
              </a:rPr>
              <a:t>Question answer</a:t>
            </a:r>
          </a:p>
        </p:txBody>
      </p:sp>
      <p:sp>
        <p:nvSpPr>
          <p:cNvPr id="224" name="TextBox 223">
            <a:extLst>
              <a:ext uri="{FF2B5EF4-FFF2-40B4-BE49-F238E27FC236}">
                <a16:creationId xmlns:a16="http://schemas.microsoft.com/office/drawing/2014/main" id="{26FD5748-DC45-40A0-8C47-272C00614B7F}"/>
              </a:ext>
            </a:extLst>
          </p:cNvPr>
          <p:cNvSpPr txBox="1"/>
          <p:nvPr userDrawn="1"/>
        </p:nvSpPr>
        <p:spPr>
          <a:xfrm>
            <a:off x="10332138" y="4214791"/>
            <a:ext cx="709636" cy="338554"/>
          </a:xfrm>
          <a:prstGeom prst="rect">
            <a:avLst/>
          </a:prstGeom>
          <a:noFill/>
        </p:spPr>
        <p:txBody>
          <a:bodyPr wrap="square" lIns="0" rIns="0">
            <a:spAutoFit/>
          </a:bodyPr>
          <a:lstStyle/>
          <a:p>
            <a:pPr algn="ctr"/>
            <a:r>
              <a:rPr lang="en-US" sz="800" dirty="0">
                <a:solidFill>
                  <a:schemeClr val="bg1"/>
                </a:solidFill>
              </a:rPr>
              <a:t>Question answer alt</a:t>
            </a:r>
          </a:p>
        </p:txBody>
      </p:sp>
      <p:sp>
        <p:nvSpPr>
          <p:cNvPr id="226" name="TextBox 225">
            <a:extLst>
              <a:ext uri="{FF2B5EF4-FFF2-40B4-BE49-F238E27FC236}">
                <a16:creationId xmlns:a16="http://schemas.microsoft.com/office/drawing/2014/main" id="{80DA9FC6-6CEC-4DAC-AF65-4C37430BC240}"/>
              </a:ext>
            </a:extLst>
          </p:cNvPr>
          <p:cNvSpPr txBox="1"/>
          <p:nvPr userDrawn="1"/>
        </p:nvSpPr>
        <p:spPr>
          <a:xfrm>
            <a:off x="11038681" y="4214791"/>
            <a:ext cx="709636" cy="215444"/>
          </a:xfrm>
          <a:prstGeom prst="rect">
            <a:avLst/>
          </a:prstGeom>
          <a:noFill/>
        </p:spPr>
        <p:txBody>
          <a:bodyPr wrap="square" lIns="0" rIns="0">
            <a:spAutoFit/>
          </a:bodyPr>
          <a:lstStyle/>
          <a:p>
            <a:pPr algn="ctr"/>
            <a:r>
              <a:rPr lang="en-US" sz="800" dirty="0">
                <a:solidFill>
                  <a:schemeClr val="bg1"/>
                </a:solidFill>
              </a:rPr>
              <a:t>Visibility off</a:t>
            </a:r>
          </a:p>
        </p:txBody>
      </p:sp>
      <p:sp>
        <p:nvSpPr>
          <p:cNvPr id="228" name="TextBox 227">
            <a:extLst>
              <a:ext uri="{FF2B5EF4-FFF2-40B4-BE49-F238E27FC236}">
                <a16:creationId xmlns:a16="http://schemas.microsoft.com/office/drawing/2014/main" id="{871895F0-62BA-429F-B560-A37C251D2143}"/>
              </a:ext>
            </a:extLst>
          </p:cNvPr>
          <p:cNvSpPr txBox="1"/>
          <p:nvPr userDrawn="1"/>
        </p:nvSpPr>
        <p:spPr>
          <a:xfrm>
            <a:off x="440508" y="5040026"/>
            <a:ext cx="709636" cy="338554"/>
          </a:xfrm>
          <a:prstGeom prst="rect">
            <a:avLst/>
          </a:prstGeom>
          <a:noFill/>
        </p:spPr>
        <p:txBody>
          <a:bodyPr wrap="square" lIns="0" rIns="0">
            <a:spAutoFit/>
          </a:bodyPr>
          <a:lstStyle/>
          <a:p>
            <a:pPr algn="ctr"/>
            <a:r>
              <a:rPr lang="en-US" sz="800" dirty="0">
                <a:solidFill>
                  <a:schemeClr val="bg1"/>
                </a:solidFill>
              </a:rPr>
              <a:t>Robot unattended</a:t>
            </a:r>
          </a:p>
        </p:txBody>
      </p:sp>
      <p:sp>
        <p:nvSpPr>
          <p:cNvPr id="230" name="TextBox 229">
            <a:extLst>
              <a:ext uri="{FF2B5EF4-FFF2-40B4-BE49-F238E27FC236}">
                <a16:creationId xmlns:a16="http://schemas.microsoft.com/office/drawing/2014/main" id="{E6E0E300-18C9-4350-8B65-0A4C0DB50655}"/>
              </a:ext>
            </a:extLst>
          </p:cNvPr>
          <p:cNvSpPr txBox="1"/>
          <p:nvPr userDrawn="1"/>
        </p:nvSpPr>
        <p:spPr>
          <a:xfrm>
            <a:off x="1147053" y="5040026"/>
            <a:ext cx="709636" cy="338554"/>
          </a:xfrm>
          <a:prstGeom prst="rect">
            <a:avLst/>
          </a:prstGeom>
          <a:noFill/>
        </p:spPr>
        <p:txBody>
          <a:bodyPr wrap="square" lIns="0" rIns="0">
            <a:spAutoFit/>
          </a:bodyPr>
          <a:lstStyle/>
          <a:p>
            <a:pPr algn="ctr"/>
            <a:r>
              <a:rPr lang="en-US" sz="800" dirty="0">
                <a:solidFill>
                  <a:schemeClr val="bg1"/>
                </a:solidFill>
              </a:rPr>
              <a:t>RPA business analyst</a:t>
            </a:r>
          </a:p>
        </p:txBody>
      </p:sp>
      <p:sp>
        <p:nvSpPr>
          <p:cNvPr id="232" name="TextBox 231">
            <a:extLst>
              <a:ext uri="{FF2B5EF4-FFF2-40B4-BE49-F238E27FC236}">
                <a16:creationId xmlns:a16="http://schemas.microsoft.com/office/drawing/2014/main" id="{34CBF41C-9C51-431C-9983-170FD099272D}"/>
              </a:ext>
            </a:extLst>
          </p:cNvPr>
          <p:cNvSpPr txBox="1"/>
          <p:nvPr userDrawn="1"/>
        </p:nvSpPr>
        <p:spPr>
          <a:xfrm>
            <a:off x="1853598"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champion</a:t>
            </a:r>
          </a:p>
        </p:txBody>
      </p:sp>
      <p:sp>
        <p:nvSpPr>
          <p:cNvPr id="234" name="TextBox 233">
            <a:extLst>
              <a:ext uri="{FF2B5EF4-FFF2-40B4-BE49-F238E27FC236}">
                <a16:creationId xmlns:a16="http://schemas.microsoft.com/office/drawing/2014/main" id="{68CAB6FB-1DFE-4103-AB9B-F3C7DE146FB2}"/>
              </a:ext>
            </a:extLst>
          </p:cNvPr>
          <p:cNvSpPr txBox="1"/>
          <p:nvPr userDrawn="1"/>
        </p:nvSpPr>
        <p:spPr>
          <a:xfrm>
            <a:off x="256014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developer</a:t>
            </a:r>
          </a:p>
        </p:txBody>
      </p:sp>
      <p:sp>
        <p:nvSpPr>
          <p:cNvPr id="236" name="TextBox 235">
            <a:extLst>
              <a:ext uri="{FF2B5EF4-FFF2-40B4-BE49-F238E27FC236}">
                <a16:creationId xmlns:a16="http://schemas.microsoft.com/office/drawing/2014/main" id="{1D198AB7-3307-40BC-B6AD-160ECCF5FC1F}"/>
              </a:ext>
            </a:extLst>
          </p:cNvPr>
          <p:cNvSpPr txBox="1"/>
          <p:nvPr userDrawn="1"/>
        </p:nvSpPr>
        <p:spPr>
          <a:xfrm>
            <a:off x="3201237" y="5040026"/>
            <a:ext cx="840538" cy="338554"/>
          </a:xfrm>
          <a:prstGeom prst="rect">
            <a:avLst/>
          </a:prstGeom>
          <a:noFill/>
        </p:spPr>
        <p:txBody>
          <a:bodyPr wrap="square" lIns="0" rIns="0">
            <a:spAutoFit/>
          </a:bodyPr>
          <a:lstStyle/>
          <a:p>
            <a:pPr algn="ctr"/>
            <a:r>
              <a:rPr lang="en-US" sz="800" dirty="0">
                <a:solidFill>
                  <a:schemeClr val="bg1"/>
                </a:solidFill>
              </a:rPr>
              <a:t>RPA infrastructure engineer</a:t>
            </a:r>
          </a:p>
        </p:txBody>
      </p:sp>
      <p:sp>
        <p:nvSpPr>
          <p:cNvPr id="238" name="TextBox 237">
            <a:extLst>
              <a:ext uri="{FF2B5EF4-FFF2-40B4-BE49-F238E27FC236}">
                <a16:creationId xmlns:a16="http://schemas.microsoft.com/office/drawing/2014/main" id="{D849EC34-9669-4E97-9A37-CA5898B30FB0}"/>
              </a:ext>
            </a:extLst>
          </p:cNvPr>
          <p:cNvSpPr txBox="1"/>
          <p:nvPr userDrawn="1"/>
        </p:nvSpPr>
        <p:spPr>
          <a:xfrm>
            <a:off x="397323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service support</a:t>
            </a:r>
          </a:p>
        </p:txBody>
      </p:sp>
      <p:sp>
        <p:nvSpPr>
          <p:cNvPr id="240" name="TextBox 239">
            <a:extLst>
              <a:ext uri="{FF2B5EF4-FFF2-40B4-BE49-F238E27FC236}">
                <a16:creationId xmlns:a16="http://schemas.microsoft.com/office/drawing/2014/main" id="{D09870EA-E114-4B94-AF27-2E8257B35D1E}"/>
              </a:ext>
            </a:extLst>
          </p:cNvPr>
          <p:cNvSpPr txBox="1"/>
          <p:nvPr userDrawn="1"/>
        </p:nvSpPr>
        <p:spPr>
          <a:xfrm>
            <a:off x="4679778" y="5040026"/>
            <a:ext cx="709636" cy="338554"/>
          </a:xfrm>
          <a:prstGeom prst="rect">
            <a:avLst/>
          </a:prstGeom>
          <a:noFill/>
        </p:spPr>
        <p:txBody>
          <a:bodyPr wrap="square" lIns="0" rIns="0">
            <a:spAutoFit/>
          </a:bodyPr>
          <a:lstStyle/>
          <a:p>
            <a:pPr algn="ctr"/>
            <a:r>
              <a:rPr lang="en-US" sz="800" dirty="0">
                <a:solidFill>
                  <a:schemeClr val="bg1"/>
                </a:solidFill>
              </a:rPr>
              <a:t>RPA solution architect</a:t>
            </a:r>
          </a:p>
        </p:txBody>
      </p:sp>
      <p:sp>
        <p:nvSpPr>
          <p:cNvPr id="242" name="TextBox 241">
            <a:extLst>
              <a:ext uri="{FF2B5EF4-FFF2-40B4-BE49-F238E27FC236}">
                <a16:creationId xmlns:a16="http://schemas.microsoft.com/office/drawing/2014/main" id="{32C18630-236B-499B-A8D6-6A459A6DDCC2}"/>
              </a:ext>
            </a:extLst>
          </p:cNvPr>
          <p:cNvSpPr txBox="1"/>
          <p:nvPr userDrawn="1"/>
        </p:nvSpPr>
        <p:spPr>
          <a:xfrm>
            <a:off x="538632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sponsor</a:t>
            </a:r>
          </a:p>
        </p:txBody>
      </p:sp>
      <p:sp>
        <p:nvSpPr>
          <p:cNvPr id="244" name="TextBox 243">
            <a:extLst>
              <a:ext uri="{FF2B5EF4-FFF2-40B4-BE49-F238E27FC236}">
                <a16:creationId xmlns:a16="http://schemas.microsoft.com/office/drawing/2014/main" id="{2678FFA1-843A-487A-B87A-6853078F47C0}"/>
              </a:ext>
            </a:extLst>
          </p:cNvPr>
          <p:cNvSpPr txBox="1"/>
          <p:nvPr userDrawn="1"/>
        </p:nvSpPr>
        <p:spPr>
          <a:xfrm>
            <a:off x="6092868" y="5040026"/>
            <a:ext cx="709636" cy="215444"/>
          </a:xfrm>
          <a:prstGeom prst="rect">
            <a:avLst/>
          </a:prstGeom>
          <a:noFill/>
        </p:spPr>
        <p:txBody>
          <a:bodyPr wrap="square" lIns="0" rIns="0">
            <a:spAutoFit/>
          </a:bodyPr>
          <a:lstStyle/>
          <a:p>
            <a:pPr algn="ctr"/>
            <a:r>
              <a:rPr lang="en-US" sz="800" dirty="0">
                <a:solidFill>
                  <a:schemeClr val="bg1"/>
                </a:solidFill>
              </a:rPr>
              <a:t>Satellite</a:t>
            </a:r>
          </a:p>
        </p:txBody>
      </p:sp>
      <p:sp>
        <p:nvSpPr>
          <p:cNvPr id="246" name="TextBox 245">
            <a:extLst>
              <a:ext uri="{FF2B5EF4-FFF2-40B4-BE49-F238E27FC236}">
                <a16:creationId xmlns:a16="http://schemas.microsoft.com/office/drawing/2014/main" id="{A961AA5A-BF9B-481B-88F9-9B8CC3B571A6}"/>
              </a:ext>
            </a:extLst>
          </p:cNvPr>
          <p:cNvSpPr txBox="1"/>
          <p:nvPr userDrawn="1"/>
        </p:nvSpPr>
        <p:spPr>
          <a:xfrm>
            <a:off x="6799413" y="5040026"/>
            <a:ext cx="709636" cy="338554"/>
          </a:xfrm>
          <a:prstGeom prst="rect">
            <a:avLst/>
          </a:prstGeom>
          <a:noFill/>
        </p:spPr>
        <p:txBody>
          <a:bodyPr wrap="square" lIns="0" rIns="0">
            <a:spAutoFit/>
          </a:bodyPr>
          <a:lstStyle/>
          <a:p>
            <a:pPr algn="ctr"/>
            <a:r>
              <a:rPr lang="en-US" sz="800" dirty="0">
                <a:solidFill>
                  <a:schemeClr val="bg1"/>
                </a:solidFill>
              </a:rPr>
              <a:t>Seamless</a:t>
            </a:r>
            <a:br>
              <a:rPr lang="en-US" sz="800" dirty="0">
                <a:solidFill>
                  <a:schemeClr val="bg1"/>
                </a:solidFill>
              </a:rPr>
            </a:br>
            <a:r>
              <a:rPr lang="en-US" sz="800" dirty="0">
                <a:solidFill>
                  <a:schemeClr val="bg1"/>
                </a:solidFill>
              </a:rPr>
              <a:t>integration</a:t>
            </a:r>
          </a:p>
        </p:txBody>
      </p:sp>
      <p:sp>
        <p:nvSpPr>
          <p:cNvPr id="248" name="TextBox 247">
            <a:extLst>
              <a:ext uri="{FF2B5EF4-FFF2-40B4-BE49-F238E27FC236}">
                <a16:creationId xmlns:a16="http://schemas.microsoft.com/office/drawing/2014/main" id="{1A0314A5-DC5B-4BEE-A184-77149F49C0B0}"/>
              </a:ext>
            </a:extLst>
          </p:cNvPr>
          <p:cNvSpPr txBox="1"/>
          <p:nvPr userDrawn="1"/>
        </p:nvSpPr>
        <p:spPr>
          <a:xfrm>
            <a:off x="7505958" y="5040026"/>
            <a:ext cx="709636" cy="338554"/>
          </a:xfrm>
          <a:prstGeom prst="rect">
            <a:avLst/>
          </a:prstGeom>
          <a:noFill/>
        </p:spPr>
        <p:txBody>
          <a:bodyPr wrap="square" lIns="0" rIns="0">
            <a:spAutoFit/>
          </a:bodyPr>
          <a:lstStyle/>
          <a:p>
            <a:pPr algn="ctr"/>
            <a:r>
              <a:rPr lang="en-US" sz="800" dirty="0">
                <a:solidFill>
                  <a:schemeClr val="bg1"/>
                </a:solidFill>
              </a:rPr>
              <a:t>Seamless</a:t>
            </a:r>
            <a:br>
              <a:rPr lang="en-US" sz="800" dirty="0">
                <a:solidFill>
                  <a:schemeClr val="bg1"/>
                </a:solidFill>
              </a:rPr>
            </a:br>
            <a:r>
              <a:rPr lang="en-US" sz="800" dirty="0">
                <a:solidFill>
                  <a:schemeClr val="bg1"/>
                </a:solidFill>
              </a:rPr>
              <a:t>integration alt</a:t>
            </a:r>
          </a:p>
        </p:txBody>
      </p:sp>
      <p:sp>
        <p:nvSpPr>
          <p:cNvPr id="250" name="TextBox 249">
            <a:extLst>
              <a:ext uri="{FF2B5EF4-FFF2-40B4-BE49-F238E27FC236}">
                <a16:creationId xmlns:a16="http://schemas.microsoft.com/office/drawing/2014/main" id="{627533C7-1D71-47D6-AA9C-71B830FD88FC}"/>
              </a:ext>
            </a:extLst>
          </p:cNvPr>
          <p:cNvSpPr txBox="1"/>
          <p:nvPr userDrawn="1"/>
        </p:nvSpPr>
        <p:spPr>
          <a:xfrm>
            <a:off x="8212503" y="5040026"/>
            <a:ext cx="709636" cy="215444"/>
          </a:xfrm>
          <a:prstGeom prst="rect">
            <a:avLst/>
          </a:prstGeom>
          <a:noFill/>
        </p:spPr>
        <p:txBody>
          <a:bodyPr wrap="square" lIns="0" rIns="0">
            <a:spAutoFit/>
          </a:bodyPr>
          <a:lstStyle/>
          <a:p>
            <a:pPr algn="ctr"/>
            <a:r>
              <a:rPr lang="en-US" sz="800" dirty="0">
                <a:solidFill>
                  <a:schemeClr val="bg1"/>
                </a:solidFill>
              </a:rPr>
              <a:t>Search</a:t>
            </a:r>
          </a:p>
        </p:txBody>
      </p:sp>
      <p:sp>
        <p:nvSpPr>
          <p:cNvPr id="252" name="TextBox 251">
            <a:extLst>
              <a:ext uri="{FF2B5EF4-FFF2-40B4-BE49-F238E27FC236}">
                <a16:creationId xmlns:a16="http://schemas.microsoft.com/office/drawing/2014/main" id="{2A20D7AD-5CCE-4234-8AC2-63F719E1FB64}"/>
              </a:ext>
            </a:extLst>
          </p:cNvPr>
          <p:cNvSpPr txBox="1"/>
          <p:nvPr userDrawn="1"/>
        </p:nvSpPr>
        <p:spPr>
          <a:xfrm>
            <a:off x="8919048" y="5040026"/>
            <a:ext cx="709636" cy="215444"/>
          </a:xfrm>
          <a:prstGeom prst="rect">
            <a:avLst/>
          </a:prstGeom>
          <a:noFill/>
        </p:spPr>
        <p:txBody>
          <a:bodyPr wrap="square" lIns="0" rIns="0">
            <a:spAutoFit/>
          </a:bodyPr>
          <a:lstStyle/>
          <a:p>
            <a:pPr algn="ctr"/>
            <a:r>
              <a:rPr lang="en-US" sz="800" dirty="0">
                <a:solidFill>
                  <a:schemeClr val="bg1"/>
                </a:solidFill>
              </a:rPr>
              <a:t>Student</a:t>
            </a:r>
          </a:p>
        </p:txBody>
      </p:sp>
      <p:sp>
        <p:nvSpPr>
          <p:cNvPr id="254" name="TextBox 253">
            <a:extLst>
              <a:ext uri="{FF2B5EF4-FFF2-40B4-BE49-F238E27FC236}">
                <a16:creationId xmlns:a16="http://schemas.microsoft.com/office/drawing/2014/main" id="{5311950C-2490-4477-AEC4-736D9E48C38C}"/>
              </a:ext>
            </a:extLst>
          </p:cNvPr>
          <p:cNvSpPr txBox="1"/>
          <p:nvPr userDrawn="1"/>
        </p:nvSpPr>
        <p:spPr>
          <a:xfrm>
            <a:off x="9625593" y="5040026"/>
            <a:ext cx="709636" cy="215444"/>
          </a:xfrm>
          <a:prstGeom prst="rect">
            <a:avLst/>
          </a:prstGeom>
          <a:noFill/>
        </p:spPr>
        <p:txBody>
          <a:bodyPr wrap="square" lIns="0" rIns="0">
            <a:spAutoFit/>
          </a:bodyPr>
          <a:lstStyle/>
          <a:p>
            <a:pPr algn="ctr"/>
            <a:r>
              <a:rPr lang="en-US" sz="800" dirty="0">
                <a:solidFill>
                  <a:schemeClr val="bg1"/>
                </a:solidFill>
              </a:rPr>
              <a:t>Studio</a:t>
            </a:r>
          </a:p>
        </p:txBody>
      </p:sp>
      <p:sp>
        <p:nvSpPr>
          <p:cNvPr id="256" name="TextBox 255">
            <a:extLst>
              <a:ext uri="{FF2B5EF4-FFF2-40B4-BE49-F238E27FC236}">
                <a16:creationId xmlns:a16="http://schemas.microsoft.com/office/drawing/2014/main" id="{2E349008-28F9-401B-8C6A-F32F0B710736}"/>
              </a:ext>
            </a:extLst>
          </p:cNvPr>
          <p:cNvSpPr txBox="1"/>
          <p:nvPr userDrawn="1"/>
        </p:nvSpPr>
        <p:spPr>
          <a:xfrm>
            <a:off x="10332138" y="5040026"/>
            <a:ext cx="709636" cy="215444"/>
          </a:xfrm>
          <a:prstGeom prst="rect">
            <a:avLst/>
          </a:prstGeom>
          <a:noFill/>
        </p:spPr>
        <p:txBody>
          <a:bodyPr wrap="square" lIns="0" rIns="0">
            <a:spAutoFit/>
          </a:bodyPr>
          <a:lstStyle/>
          <a:p>
            <a:pPr algn="ctr"/>
            <a:r>
              <a:rPr lang="en-US" sz="800" dirty="0">
                <a:solidFill>
                  <a:schemeClr val="bg1"/>
                </a:solidFill>
              </a:rPr>
              <a:t>Success</a:t>
            </a:r>
          </a:p>
        </p:txBody>
      </p:sp>
      <p:sp>
        <p:nvSpPr>
          <p:cNvPr id="258" name="TextBox 257">
            <a:extLst>
              <a:ext uri="{FF2B5EF4-FFF2-40B4-BE49-F238E27FC236}">
                <a16:creationId xmlns:a16="http://schemas.microsoft.com/office/drawing/2014/main" id="{62CA415E-A75C-4D03-AFF9-DB3BCDD405DF}"/>
              </a:ext>
            </a:extLst>
          </p:cNvPr>
          <p:cNvSpPr txBox="1"/>
          <p:nvPr userDrawn="1"/>
        </p:nvSpPr>
        <p:spPr>
          <a:xfrm>
            <a:off x="11038681" y="5040026"/>
            <a:ext cx="709636" cy="215444"/>
          </a:xfrm>
          <a:prstGeom prst="rect">
            <a:avLst/>
          </a:prstGeom>
          <a:noFill/>
        </p:spPr>
        <p:txBody>
          <a:bodyPr wrap="square" lIns="0" rIns="0">
            <a:spAutoFit/>
          </a:bodyPr>
          <a:lstStyle/>
          <a:p>
            <a:pPr algn="ctr"/>
            <a:r>
              <a:rPr lang="en-US" sz="800" dirty="0">
                <a:solidFill>
                  <a:schemeClr val="bg1"/>
                </a:solidFill>
              </a:rPr>
              <a:t>Vendor</a:t>
            </a:r>
          </a:p>
        </p:txBody>
      </p:sp>
      <p:sp>
        <p:nvSpPr>
          <p:cNvPr id="260" name="TextBox 259">
            <a:extLst>
              <a:ext uri="{FF2B5EF4-FFF2-40B4-BE49-F238E27FC236}">
                <a16:creationId xmlns:a16="http://schemas.microsoft.com/office/drawing/2014/main" id="{92CFAC5C-F24D-40B1-8D9F-7E389D46961F}"/>
              </a:ext>
            </a:extLst>
          </p:cNvPr>
          <p:cNvSpPr txBox="1"/>
          <p:nvPr userDrawn="1"/>
        </p:nvSpPr>
        <p:spPr>
          <a:xfrm>
            <a:off x="440508" y="5834517"/>
            <a:ext cx="709636" cy="215444"/>
          </a:xfrm>
          <a:prstGeom prst="rect">
            <a:avLst/>
          </a:prstGeom>
          <a:noFill/>
        </p:spPr>
        <p:txBody>
          <a:bodyPr wrap="square" lIns="0" rIns="0">
            <a:spAutoFit/>
          </a:bodyPr>
          <a:lstStyle/>
          <a:p>
            <a:pPr algn="ctr"/>
            <a:r>
              <a:rPr lang="en-US" sz="800" dirty="0">
                <a:solidFill>
                  <a:schemeClr val="bg1"/>
                </a:solidFill>
              </a:rPr>
              <a:t>Support</a:t>
            </a:r>
          </a:p>
        </p:txBody>
      </p:sp>
      <p:sp>
        <p:nvSpPr>
          <p:cNvPr id="262" name="TextBox 261">
            <a:extLst>
              <a:ext uri="{FF2B5EF4-FFF2-40B4-BE49-F238E27FC236}">
                <a16:creationId xmlns:a16="http://schemas.microsoft.com/office/drawing/2014/main" id="{0B71278A-9ABD-451D-8A25-D6537A066D3C}"/>
              </a:ext>
            </a:extLst>
          </p:cNvPr>
          <p:cNvSpPr txBox="1"/>
          <p:nvPr userDrawn="1"/>
        </p:nvSpPr>
        <p:spPr>
          <a:xfrm>
            <a:off x="1147053" y="5834517"/>
            <a:ext cx="709636" cy="215444"/>
          </a:xfrm>
          <a:prstGeom prst="rect">
            <a:avLst/>
          </a:prstGeom>
          <a:noFill/>
        </p:spPr>
        <p:txBody>
          <a:bodyPr wrap="square" lIns="0" rIns="0">
            <a:spAutoFit/>
          </a:bodyPr>
          <a:lstStyle/>
          <a:p>
            <a:pPr algn="ctr"/>
            <a:r>
              <a:rPr lang="en-US" sz="800" dirty="0">
                <a:solidFill>
                  <a:schemeClr val="bg1"/>
                </a:solidFill>
              </a:rPr>
              <a:t>Survey</a:t>
            </a:r>
          </a:p>
        </p:txBody>
      </p:sp>
      <p:sp>
        <p:nvSpPr>
          <p:cNvPr id="264" name="TextBox 263">
            <a:extLst>
              <a:ext uri="{FF2B5EF4-FFF2-40B4-BE49-F238E27FC236}">
                <a16:creationId xmlns:a16="http://schemas.microsoft.com/office/drawing/2014/main" id="{BC73EE8E-9FAA-432E-80EC-A28BF96CA3C3}"/>
              </a:ext>
            </a:extLst>
          </p:cNvPr>
          <p:cNvSpPr txBox="1"/>
          <p:nvPr userDrawn="1"/>
        </p:nvSpPr>
        <p:spPr>
          <a:xfrm>
            <a:off x="1853598" y="5834517"/>
            <a:ext cx="709636" cy="215444"/>
          </a:xfrm>
          <a:prstGeom prst="rect">
            <a:avLst/>
          </a:prstGeom>
          <a:noFill/>
        </p:spPr>
        <p:txBody>
          <a:bodyPr wrap="square" lIns="0" rIns="0">
            <a:spAutoFit/>
          </a:bodyPr>
          <a:lstStyle/>
          <a:p>
            <a:pPr algn="ctr"/>
            <a:r>
              <a:rPr lang="en-US" sz="800" dirty="0">
                <a:solidFill>
                  <a:schemeClr val="bg1"/>
                </a:solidFill>
              </a:rPr>
              <a:t>Tap touch</a:t>
            </a:r>
          </a:p>
        </p:txBody>
      </p:sp>
      <p:sp>
        <p:nvSpPr>
          <p:cNvPr id="266" name="TextBox 265">
            <a:extLst>
              <a:ext uri="{FF2B5EF4-FFF2-40B4-BE49-F238E27FC236}">
                <a16:creationId xmlns:a16="http://schemas.microsoft.com/office/drawing/2014/main" id="{4C7B5761-F19C-427A-9DF0-597FAD1AA4C6}"/>
              </a:ext>
            </a:extLst>
          </p:cNvPr>
          <p:cNvSpPr txBox="1"/>
          <p:nvPr userDrawn="1"/>
        </p:nvSpPr>
        <p:spPr>
          <a:xfrm>
            <a:off x="2560143" y="5834517"/>
            <a:ext cx="709636" cy="215444"/>
          </a:xfrm>
          <a:prstGeom prst="rect">
            <a:avLst/>
          </a:prstGeom>
          <a:noFill/>
        </p:spPr>
        <p:txBody>
          <a:bodyPr wrap="square" lIns="0" rIns="0">
            <a:spAutoFit/>
          </a:bodyPr>
          <a:lstStyle/>
          <a:p>
            <a:pPr algn="ctr"/>
            <a:r>
              <a:rPr lang="en-US" sz="800" dirty="0">
                <a:solidFill>
                  <a:schemeClr val="bg1"/>
                </a:solidFill>
              </a:rPr>
              <a:t>Target</a:t>
            </a:r>
          </a:p>
        </p:txBody>
      </p:sp>
      <p:sp>
        <p:nvSpPr>
          <p:cNvPr id="268" name="TextBox 267">
            <a:extLst>
              <a:ext uri="{FF2B5EF4-FFF2-40B4-BE49-F238E27FC236}">
                <a16:creationId xmlns:a16="http://schemas.microsoft.com/office/drawing/2014/main" id="{17648D4F-B521-47FF-8E16-5588B33CF67F}"/>
              </a:ext>
            </a:extLst>
          </p:cNvPr>
          <p:cNvSpPr txBox="1"/>
          <p:nvPr userDrawn="1"/>
        </p:nvSpPr>
        <p:spPr>
          <a:xfrm>
            <a:off x="3266688"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a:t>
            </a:r>
          </a:p>
        </p:txBody>
      </p:sp>
      <p:sp>
        <p:nvSpPr>
          <p:cNvPr id="270" name="TextBox 269">
            <a:extLst>
              <a:ext uri="{FF2B5EF4-FFF2-40B4-BE49-F238E27FC236}">
                <a16:creationId xmlns:a16="http://schemas.microsoft.com/office/drawing/2014/main" id="{B87B9F61-0B8F-402A-B580-96D5EE62DC70}"/>
              </a:ext>
            </a:extLst>
          </p:cNvPr>
          <p:cNvSpPr txBox="1"/>
          <p:nvPr userDrawn="1"/>
        </p:nvSpPr>
        <p:spPr>
          <a:xfrm>
            <a:off x="3973233"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 2</a:t>
            </a:r>
          </a:p>
        </p:txBody>
      </p:sp>
      <p:sp>
        <p:nvSpPr>
          <p:cNvPr id="272" name="TextBox 271">
            <a:extLst>
              <a:ext uri="{FF2B5EF4-FFF2-40B4-BE49-F238E27FC236}">
                <a16:creationId xmlns:a16="http://schemas.microsoft.com/office/drawing/2014/main" id="{58F439FC-8441-45FB-A3C2-AC25B8CA23FF}"/>
              </a:ext>
            </a:extLst>
          </p:cNvPr>
          <p:cNvSpPr txBox="1"/>
          <p:nvPr userDrawn="1"/>
        </p:nvSpPr>
        <p:spPr>
          <a:xfrm>
            <a:off x="4679778"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 3</a:t>
            </a:r>
          </a:p>
        </p:txBody>
      </p:sp>
      <p:sp>
        <p:nvSpPr>
          <p:cNvPr id="274" name="TextBox 273">
            <a:extLst>
              <a:ext uri="{FF2B5EF4-FFF2-40B4-BE49-F238E27FC236}">
                <a16:creationId xmlns:a16="http://schemas.microsoft.com/office/drawing/2014/main" id="{44774E2F-1398-4506-8C56-E844ADDADB5B}"/>
              </a:ext>
            </a:extLst>
          </p:cNvPr>
          <p:cNvSpPr txBox="1"/>
          <p:nvPr userDrawn="1"/>
        </p:nvSpPr>
        <p:spPr>
          <a:xfrm>
            <a:off x="5386323" y="5834517"/>
            <a:ext cx="709636" cy="215444"/>
          </a:xfrm>
          <a:prstGeom prst="rect">
            <a:avLst/>
          </a:prstGeom>
          <a:noFill/>
        </p:spPr>
        <p:txBody>
          <a:bodyPr wrap="square" lIns="0" rIns="0">
            <a:spAutoFit/>
          </a:bodyPr>
          <a:lstStyle/>
          <a:p>
            <a:pPr algn="ctr"/>
            <a:r>
              <a:rPr lang="en-US" sz="800" dirty="0">
                <a:solidFill>
                  <a:schemeClr val="bg1"/>
                </a:solidFill>
              </a:rPr>
              <a:t>Technology</a:t>
            </a:r>
          </a:p>
        </p:txBody>
      </p:sp>
      <p:sp>
        <p:nvSpPr>
          <p:cNvPr id="276" name="TextBox 275">
            <a:extLst>
              <a:ext uri="{FF2B5EF4-FFF2-40B4-BE49-F238E27FC236}">
                <a16:creationId xmlns:a16="http://schemas.microsoft.com/office/drawing/2014/main" id="{EBFBE6C0-E9BE-48ED-B7FC-E2A49FD6BB0D}"/>
              </a:ext>
            </a:extLst>
          </p:cNvPr>
          <p:cNvSpPr txBox="1"/>
          <p:nvPr userDrawn="1"/>
        </p:nvSpPr>
        <p:spPr>
          <a:xfrm>
            <a:off x="6088789" y="5834517"/>
            <a:ext cx="709636" cy="215444"/>
          </a:xfrm>
          <a:prstGeom prst="rect">
            <a:avLst/>
          </a:prstGeom>
          <a:noFill/>
        </p:spPr>
        <p:txBody>
          <a:bodyPr wrap="square" lIns="0" rIns="0">
            <a:spAutoFit/>
          </a:bodyPr>
          <a:lstStyle/>
          <a:p>
            <a:pPr algn="ctr"/>
            <a:r>
              <a:rPr lang="en-US" sz="800" dirty="0">
                <a:solidFill>
                  <a:schemeClr val="bg1"/>
                </a:solidFill>
              </a:rPr>
              <a:t>Tent</a:t>
            </a:r>
          </a:p>
        </p:txBody>
      </p:sp>
      <p:sp>
        <p:nvSpPr>
          <p:cNvPr id="3" name="Rectangle 2">
            <a:extLst>
              <a:ext uri="{FF2B5EF4-FFF2-40B4-BE49-F238E27FC236}">
                <a16:creationId xmlns:a16="http://schemas.microsoft.com/office/drawing/2014/main" id="{E167703B-BA4F-4ED1-9AC4-CBA9A29BC30A}"/>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9B1773EF-27C8-4D24-BE7C-A2EE62DF2B33}"/>
              </a:ext>
            </a:extLst>
          </p:cNvPr>
          <p:cNvSpPr txBox="1"/>
          <p:nvPr userDrawn="1"/>
        </p:nvSpPr>
        <p:spPr>
          <a:xfrm>
            <a:off x="6799413" y="5834517"/>
            <a:ext cx="709636" cy="338554"/>
          </a:xfrm>
          <a:prstGeom prst="rect">
            <a:avLst/>
          </a:prstGeom>
          <a:noFill/>
        </p:spPr>
        <p:txBody>
          <a:bodyPr wrap="square" lIns="0" rIns="0">
            <a:spAutoFit/>
          </a:bodyPr>
          <a:lstStyle/>
          <a:p>
            <a:pPr algn="ctr"/>
            <a:r>
              <a:rPr lang="en-US" sz="800" dirty="0">
                <a:solidFill>
                  <a:schemeClr val="bg1"/>
                </a:solidFill>
              </a:rPr>
              <a:t>Exception handling</a:t>
            </a:r>
          </a:p>
        </p:txBody>
      </p:sp>
      <p:sp>
        <p:nvSpPr>
          <p:cNvPr id="5" name="Title 4">
            <a:extLst>
              <a:ext uri="{FF2B5EF4-FFF2-40B4-BE49-F238E27FC236}">
                <a16:creationId xmlns:a16="http://schemas.microsoft.com/office/drawing/2014/main" id="{521227BE-4537-4DD9-BD9D-FCD8A52B0A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4038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 Content 2">
  <p:cSld name="3 Column Content 2">
    <p:spTree>
      <p:nvGrpSpPr>
        <p:cNvPr id="1" name="Shape 58"/>
        <p:cNvGrpSpPr/>
        <p:nvPr/>
      </p:nvGrpSpPr>
      <p:grpSpPr>
        <a:xfrm>
          <a:off x="0" y="0"/>
          <a:ext cx="0" cy="0"/>
          <a:chOff x="0" y="0"/>
          <a:chExt cx="0" cy="0"/>
        </a:xfrm>
      </p:grpSpPr>
      <p:sp>
        <p:nvSpPr>
          <p:cNvPr id="59" name="Google Shape;59;p17"/>
          <p:cNvSpPr txBox="1">
            <a:spLocks noGrp="1"/>
          </p:cNvSpPr>
          <p:nvPr>
            <p:ph type="body" idx="1"/>
          </p:nvPr>
        </p:nvSpPr>
        <p:spPr>
          <a:xfrm>
            <a:off x="381001" y="1171575"/>
            <a:ext cx="2857500" cy="4896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0" name="Google Shape;60;p17"/>
          <p:cNvSpPr txBox="1">
            <a:spLocks noGrp="1"/>
          </p:cNvSpPr>
          <p:nvPr>
            <p:ph type="body" idx="2"/>
          </p:nvPr>
        </p:nvSpPr>
        <p:spPr>
          <a:xfrm>
            <a:off x="381001" y="1781174"/>
            <a:ext cx="2862000" cy="4412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1" name="Google Shape;61;p17"/>
          <p:cNvSpPr txBox="1">
            <a:spLocks noGrp="1"/>
          </p:cNvSpPr>
          <p:nvPr>
            <p:ph type="body" idx="3"/>
          </p:nvPr>
        </p:nvSpPr>
        <p:spPr>
          <a:xfrm>
            <a:off x="3522685" y="1171575"/>
            <a:ext cx="2857500" cy="4896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2" name="Google Shape;62;p17"/>
          <p:cNvSpPr txBox="1">
            <a:spLocks noGrp="1"/>
          </p:cNvSpPr>
          <p:nvPr>
            <p:ph type="body" idx="4"/>
          </p:nvPr>
        </p:nvSpPr>
        <p:spPr>
          <a:xfrm>
            <a:off x="3522685" y="1781174"/>
            <a:ext cx="2862000" cy="4412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3" name="Google Shape;63;p17"/>
          <p:cNvSpPr txBox="1">
            <a:spLocks noGrp="1"/>
          </p:cNvSpPr>
          <p:nvPr>
            <p:ph type="body" idx="5"/>
          </p:nvPr>
        </p:nvSpPr>
        <p:spPr>
          <a:xfrm>
            <a:off x="6665956" y="1171575"/>
            <a:ext cx="2857500" cy="4896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4" name="Google Shape;64;p17"/>
          <p:cNvSpPr txBox="1">
            <a:spLocks noGrp="1"/>
          </p:cNvSpPr>
          <p:nvPr>
            <p:ph type="body" idx="6"/>
          </p:nvPr>
        </p:nvSpPr>
        <p:spPr>
          <a:xfrm>
            <a:off x="6665956" y="1781174"/>
            <a:ext cx="2862000" cy="4412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5" name="Google Shape;65;p17"/>
          <p:cNvSpPr txBox="1">
            <a:spLocks noGrp="1"/>
          </p:cNvSpPr>
          <p:nvPr>
            <p:ph type="title"/>
          </p:nvPr>
        </p:nvSpPr>
        <p:spPr>
          <a:xfrm>
            <a:off x="381001" y="365125"/>
            <a:ext cx="7549800" cy="682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3073875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estimonial">
  <p:cSld name="Testimonial">
    <p:spTree>
      <p:nvGrpSpPr>
        <p:cNvPr id="1" name="Shape 66"/>
        <p:cNvGrpSpPr/>
        <p:nvPr/>
      </p:nvGrpSpPr>
      <p:grpSpPr>
        <a:xfrm>
          <a:off x="0" y="0"/>
          <a:ext cx="0" cy="0"/>
          <a:chOff x="0" y="0"/>
          <a:chExt cx="0" cy="0"/>
        </a:xfrm>
      </p:grpSpPr>
      <p:sp>
        <p:nvSpPr>
          <p:cNvPr id="67" name="Google Shape;67;p18"/>
          <p:cNvSpPr txBox="1">
            <a:spLocks noGrp="1"/>
          </p:cNvSpPr>
          <p:nvPr>
            <p:ph type="body" idx="1"/>
          </p:nvPr>
        </p:nvSpPr>
        <p:spPr>
          <a:xfrm>
            <a:off x="379413" y="1611085"/>
            <a:ext cx="9144000" cy="393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000"/>
              </a:spcBef>
              <a:spcAft>
                <a:spcPts val="0"/>
              </a:spcAft>
              <a:buClr>
                <a:schemeClr val="dk1"/>
              </a:buClr>
              <a:buSzPts val="3200"/>
              <a:buNone/>
              <a:defRPr sz="3200"/>
            </a:lvl1pPr>
            <a:lvl2pPr marL="914400" lvl="1" indent="-228600" algn="r">
              <a:lnSpc>
                <a:spcPct val="100000"/>
              </a:lnSpc>
              <a:spcBef>
                <a:spcPts val="1200"/>
              </a:spcBef>
              <a:spcAft>
                <a:spcPts val="0"/>
              </a:spcAft>
              <a:buSzPts val="1800"/>
              <a:buNone/>
              <a:defRPr sz="1800"/>
            </a:lvl2pPr>
            <a:lvl3pPr marL="1371600" lvl="2" indent="-228600" algn="r">
              <a:lnSpc>
                <a:spcPct val="100000"/>
              </a:lnSpc>
              <a:spcBef>
                <a:spcPts val="300"/>
              </a:spcBef>
              <a:spcAft>
                <a:spcPts val="0"/>
              </a:spcAft>
              <a:buSzPts val="1600"/>
              <a:buNone/>
              <a:defRPr sz="1600"/>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36501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 Column Content 1">
  <p:cSld name="3 Column Content 1">
    <p:spTree>
      <p:nvGrpSpPr>
        <p:cNvPr id="1" name="Shape 68"/>
        <p:cNvGrpSpPr/>
        <p:nvPr/>
      </p:nvGrpSpPr>
      <p:grpSpPr>
        <a:xfrm>
          <a:off x="0" y="0"/>
          <a:ext cx="0" cy="0"/>
          <a:chOff x="0" y="0"/>
          <a:chExt cx="0" cy="0"/>
        </a:xfrm>
      </p:grpSpPr>
      <p:sp>
        <p:nvSpPr>
          <p:cNvPr id="69" name="Google Shape;69;p25"/>
          <p:cNvSpPr txBox="1">
            <a:spLocks noGrp="1"/>
          </p:cNvSpPr>
          <p:nvPr>
            <p:ph type="body" idx="1"/>
          </p:nvPr>
        </p:nvSpPr>
        <p:spPr>
          <a:xfrm>
            <a:off x="381001" y="1171575"/>
            <a:ext cx="2857500" cy="4896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0" name="Google Shape;70;p25"/>
          <p:cNvSpPr txBox="1">
            <a:spLocks noGrp="1"/>
          </p:cNvSpPr>
          <p:nvPr>
            <p:ph type="body" idx="2"/>
          </p:nvPr>
        </p:nvSpPr>
        <p:spPr>
          <a:xfrm>
            <a:off x="381001" y="1781174"/>
            <a:ext cx="2862000" cy="4412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25"/>
          <p:cNvSpPr txBox="1">
            <a:spLocks noGrp="1"/>
          </p:cNvSpPr>
          <p:nvPr>
            <p:ph type="body" idx="3"/>
          </p:nvPr>
        </p:nvSpPr>
        <p:spPr>
          <a:xfrm>
            <a:off x="3522685" y="1171575"/>
            <a:ext cx="2857500" cy="4896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2" name="Google Shape;72;p25"/>
          <p:cNvSpPr txBox="1">
            <a:spLocks noGrp="1"/>
          </p:cNvSpPr>
          <p:nvPr>
            <p:ph type="body" idx="4"/>
          </p:nvPr>
        </p:nvSpPr>
        <p:spPr>
          <a:xfrm>
            <a:off x="3522685" y="1781174"/>
            <a:ext cx="2862000" cy="4412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3" name="Google Shape;73;p25"/>
          <p:cNvSpPr txBox="1">
            <a:spLocks noGrp="1"/>
          </p:cNvSpPr>
          <p:nvPr>
            <p:ph type="body" idx="5"/>
          </p:nvPr>
        </p:nvSpPr>
        <p:spPr>
          <a:xfrm>
            <a:off x="6665956" y="1171575"/>
            <a:ext cx="2857500" cy="4896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4" name="Google Shape;74;p25"/>
          <p:cNvSpPr txBox="1">
            <a:spLocks noGrp="1"/>
          </p:cNvSpPr>
          <p:nvPr>
            <p:ph type="body" idx="6"/>
          </p:nvPr>
        </p:nvSpPr>
        <p:spPr>
          <a:xfrm>
            <a:off x="6665956" y="1781174"/>
            <a:ext cx="2862000" cy="4412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25"/>
          <p:cNvSpPr txBox="1">
            <a:spLocks noGrp="1"/>
          </p:cNvSpPr>
          <p:nvPr>
            <p:ph type="title"/>
          </p:nvPr>
        </p:nvSpPr>
        <p:spPr>
          <a:xfrm>
            <a:off x="381001" y="365125"/>
            <a:ext cx="7549800" cy="682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403672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 Column Content 2">
  <p:cSld name="2 Column Content 2">
    <p:spTree>
      <p:nvGrpSpPr>
        <p:cNvPr id="1" name="Shape 76"/>
        <p:cNvGrpSpPr/>
        <p:nvPr/>
      </p:nvGrpSpPr>
      <p:grpSpPr>
        <a:xfrm>
          <a:off x="0" y="0"/>
          <a:ext cx="0" cy="0"/>
          <a:chOff x="0" y="0"/>
          <a:chExt cx="0" cy="0"/>
        </a:xfrm>
      </p:grpSpPr>
      <p:sp>
        <p:nvSpPr>
          <p:cNvPr id="77" name="Google Shape;77;p26"/>
          <p:cNvSpPr txBox="1">
            <a:spLocks noGrp="1"/>
          </p:cNvSpPr>
          <p:nvPr>
            <p:ph type="body" idx="1"/>
          </p:nvPr>
        </p:nvSpPr>
        <p:spPr>
          <a:xfrm>
            <a:off x="381653" y="1171575"/>
            <a:ext cx="4353900" cy="4896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8" name="Google Shape;78;p26"/>
          <p:cNvSpPr txBox="1">
            <a:spLocks noGrp="1"/>
          </p:cNvSpPr>
          <p:nvPr>
            <p:ph type="body" idx="2"/>
          </p:nvPr>
        </p:nvSpPr>
        <p:spPr>
          <a:xfrm>
            <a:off x="5168741" y="1171575"/>
            <a:ext cx="4353900" cy="4896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9" name="Google Shape;79;p26"/>
          <p:cNvSpPr txBox="1">
            <a:spLocks noGrp="1"/>
          </p:cNvSpPr>
          <p:nvPr>
            <p:ph type="body" idx="3"/>
          </p:nvPr>
        </p:nvSpPr>
        <p:spPr>
          <a:xfrm>
            <a:off x="381001" y="1781174"/>
            <a:ext cx="4354500" cy="4429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0" name="Google Shape;80;p26"/>
          <p:cNvSpPr txBox="1">
            <a:spLocks noGrp="1"/>
          </p:cNvSpPr>
          <p:nvPr>
            <p:ph type="body" idx="4"/>
          </p:nvPr>
        </p:nvSpPr>
        <p:spPr>
          <a:xfrm>
            <a:off x="5168741" y="1781174"/>
            <a:ext cx="4354500" cy="4429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26"/>
          <p:cNvSpPr txBox="1">
            <a:spLocks noGrp="1"/>
          </p:cNvSpPr>
          <p:nvPr>
            <p:ph type="title"/>
          </p:nvPr>
        </p:nvSpPr>
        <p:spPr>
          <a:xfrm>
            <a:off x="381001" y="365125"/>
            <a:ext cx="7549800" cy="682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9312272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 Column Content 1">
  <p:cSld name="2 Column Content 1">
    <p:spTree>
      <p:nvGrpSpPr>
        <p:cNvPr id="1" name="Shape 82"/>
        <p:cNvGrpSpPr/>
        <p:nvPr/>
      </p:nvGrpSpPr>
      <p:grpSpPr>
        <a:xfrm>
          <a:off x="0" y="0"/>
          <a:ext cx="0" cy="0"/>
          <a:chOff x="0" y="0"/>
          <a:chExt cx="0" cy="0"/>
        </a:xfrm>
      </p:grpSpPr>
      <p:sp>
        <p:nvSpPr>
          <p:cNvPr id="83" name="Google Shape;83;p27"/>
          <p:cNvSpPr txBox="1">
            <a:spLocks noGrp="1"/>
          </p:cNvSpPr>
          <p:nvPr>
            <p:ph type="body" idx="1"/>
          </p:nvPr>
        </p:nvSpPr>
        <p:spPr>
          <a:xfrm>
            <a:off x="381653" y="1171575"/>
            <a:ext cx="4353900" cy="4896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4" name="Google Shape;84;p27"/>
          <p:cNvSpPr txBox="1">
            <a:spLocks noGrp="1"/>
          </p:cNvSpPr>
          <p:nvPr>
            <p:ph type="body" idx="2"/>
          </p:nvPr>
        </p:nvSpPr>
        <p:spPr>
          <a:xfrm>
            <a:off x="5168741" y="1171575"/>
            <a:ext cx="4353900" cy="4896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5" name="Google Shape;85;p27"/>
          <p:cNvSpPr txBox="1">
            <a:spLocks noGrp="1"/>
          </p:cNvSpPr>
          <p:nvPr>
            <p:ph type="body" idx="3"/>
          </p:nvPr>
        </p:nvSpPr>
        <p:spPr>
          <a:xfrm>
            <a:off x="381001" y="1781174"/>
            <a:ext cx="4354500" cy="4429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6" name="Google Shape;86;p27"/>
          <p:cNvSpPr txBox="1">
            <a:spLocks noGrp="1"/>
          </p:cNvSpPr>
          <p:nvPr>
            <p:ph type="body" idx="4"/>
          </p:nvPr>
        </p:nvSpPr>
        <p:spPr>
          <a:xfrm>
            <a:off x="5168741" y="1781174"/>
            <a:ext cx="4354500" cy="4429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 name="Google Shape;87;p27"/>
          <p:cNvSpPr txBox="1">
            <a:spLocks noGrp="1"/>
          </p:cNvSpPr>
          <p:nvPr>
            <p:ph type="title"/>
          </p:nvPr>
        </p:nvSpPr>
        <p:spPr>
          <a:xfrm>
            <a:off x="381001" y="365125"/>
            <a:ext cx="7549800" cy="682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860362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379415" y="1322388"/>
            <a:ext cx="9144000" cy="4895532"/>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94748290-FEC6-4719-BD03-440855E06F4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9304388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 Subhead 1">
  <p:cSld name="Content + Subhead 1">
    <p:spTree>
      <p:nvGrpSpPr>
        <p:cNvPr id="1" name="Shape 88"/>
        <p:cNvGrpSpPr/>
        <p:nvPr/>
      </p:nvGrpSpPr>
      <p:grpSpPr>
        <a:xfrm>
          <a:off x="0" y="0"/>
          <a:ext cx="0" cy="0"/>
          <a:chOff x="0" y="0"/>
          <a:chExt cx="0" cy="0"/>
        </a:xfrm>
      </p:grpSpPr>
      <p:sp>
        <p:nvSpPr>
          <p:cNvPr id="89" name="Google Shape;89;p28"/>
          <p:cNvSpPr txBox="1">
            <a:spLocks noGrp="1"/>
          </p:cNvSpPr>
          <p:nvPr>
            <p:ph type="body" idx="1"/>
          </p:nvPr>
        </p:nvSpPr>
        <p:spPr>
          <a:xfrm>
            <a:off x="381001" y="1176337"/>
            <a:ext cx="9144000" cy="485100"/>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0" name="Google Shape;90;p28"/>
          <p:cNvSpPr txBox="1">
            <a:spLocks noGrp="1"/>
          </p:cNvSpPr>
          <p:nvPr>
            <p:ph type="body" idx="2"/>
          </p:nvPr>
        </p:nvSpPr>
        <p:spPr>
          <a:xfrm>
            <a:off x="381001" y="1781174"/>
            <a:ext cx="9144000" cy="4412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1" name="Google Shape;91;p28"/>
          <p:cNvSpPr txBox="1">
            <a:spLocks noGrp="1"/>
          </p:cNvSpPr>
          <p:nvPr>
            <p:ph type="title"/>
          </p:nvPr>
        </p:nvSpPr>
        <p:spPr>
          <a:xfrm>
            <a:off x="381001" y="365125"/>
            <a:ext cx="7549800" cy="682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0476377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92"/>
        <p:cNvGrpSpPr/>
        <p:nvPr/>
      </p:nvGrpSpPr>
      <p:grpSpPr>
        <a:xfrm>
          <a:off x="0" y="0"/>
          <a:ext cx="0" cy="0"/>
          <a:chOff x="0" y="0"/>
          <a:chExt cx="0" cy="0"/>
        </a:xfrm>
      </p:grpSpPr>
      <p:sp>
        <p:nvSpPr>
          <p:cNvPr id="93" name="Google Shape;93;p29"/>
          <p:cNvSpPr txBox="1">
            <a:spLocks noGrp="1"/>
          </p:cNvSpPr>
          <p:nvPr>
            <p:ph type="body" idx="1"/>
          </p:nvPr>
        </p:nvSpPr>
        <p:spPr>
          <a:xfrm>
            <a:off x="381000" y="1322388"/>
            <a:ext cx="9142500" cy="4895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2000"/>
              <a:buNone/>
              <a:defRPr sz="2000"/>
            </a:lvl1pPr>
            <a:lvl2pPr marL="914400" lvl="1" indent="-355600" algn="l">
              <a:lnSpc>
                <a:spcPct val="100000"/>
              </a:lnSpc>
              <a:spcBef>
                <a:spcPts val="500"/>
              </a:spcBef>
              <a:spcAft>
                <a:spcPts val="0"/>
              </a:spcAft>
              <a:buClr>
                <a:schemeClr val="accent1"/>
              </a:buClr>
              <a:buSzPts val="2000"/>
              <a:buChar char="•"/>
              <a:defRPr sz="2000"/>
            </a:lvl2pPr>
            <a:lvl3pPr marL="1371600" lvl="2" indent="-355600" algn="l">
              <a:lnSpc>
                <a:spcPct val="100000"/>
              </a:lnSpc>
              <a:spcBef>
                <a:spcPts val="300"/>
              </a:spcBef>
              <a:spcAft>
                <a:spcPts val="0"/>
              </a:spcAft>
              <a:buClr>
                <a:schemeClr val="accent1"/>
              </a:buClr>
              <a:buSzPts val="2000"/>
              <a:buChar char="-"/>
              <a:defRPr sz="2000"/>
            </a:lvl3pPr>
            <a:lvl4pPr marL="1828800" lvl="3" indent="-355600" algn="l">
              <a:lnSpc>
                <a:spcPct val="100000"/>
              </a:lnSpc>
              <a:spcBef>
                <a:spcPts val="200"/>
              </a:spcBef>
              <a:spcAft>
                <a:spcPts val="0"/>
              </a:spcAft>
              <a:buClr>
                <a:schemeClr val="accent1"/>
              </a:buClr>
              <a:buSzPts val="2000"/>
              <a:buChar char="•"/>
              <a:defRPr sz="2000"/>
            </a:lvl4pPr>
            <a:lvl5pPr marL="2286000" lvl="4" indent="-355600" algn="l">
              <a:lnSpc>
                <a:spcPct val="100000"/>
              </a:lnSpc>
              <a:spcBef>
                <a:spcPts val="100"/>
              </a:spcBef>
              <a:spcAft>
                <a:spcPts val="0"/>
              </a:spcAft>
              <a:buClr>
                <a:schemeClr val="accent1"/>
              </a:buClr>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4" name="Google Shape;94;p29"/>
          <p:cNvSpPr txBox="1">
            <a:spLocks noGrp="1"/>
          </p:cNvSpPr>
          <p:nvPr>
            <p:ph type="title"/>
          </p:nvPr>
        </p:nvSpPr>
        <p:spPr>
          <a:xfrm>
            <a:off x="381001" y="365125"/>
            <a:ext cx="7549800" cy="682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375904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95"/>
        <p:cNvGrpSpPr/>
        <p:nvPr/>
      </p:nvGrpSpPr>
      <p:grpSpPr>
        <a:xfrm>
          <a:off x="0" y="0"/>
          <a:ext cx="0" cy="0"/>
          <a:chOff x="0" y="0"/>
          <a:chExt cx="0" cy="0"/>
        </a:xfrm>
      </p:grpSpPr>
      <p:sp>
        <p:nvSpPr>
          <p:cNvPr id="96" name="Google Shape;96;p30"/>
          <p:cNvSpPr txBox="1">
            <a:spLocks noGrp="1"/>
          </p:cNvSpPr>
          <p:nvPr>
            <p:ph type="body" idx="1"/>
          </p:nvPr>
        </p:nvSpPr>
        <p:spPr>
          <a:xfrm>
            <a:off x="381000" y="1322388"/>
            <a:ext cx="9142500" cy="4895400"/>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1000"/>
              </a:spcBef>
              <a:spcAft>
                <a:spcPts val="0"/>
              </a:spcAft>
              <a:buClr>
                <a:schemeClr val="dk1"/>
              </a:buClr>
              <a:buSzPts val="2000"/>
              <a:buFont typeface="Arial"/>
              <a:buAutoNum type="arabicPeriod"/>
              <a:defRPr b="0"/>
            </a:lvl1pPr>
            <a:lvl2pPr marL="914400" lvl="1" indent="-355600" algn="l">
              <a:lnSpc>
                <a:spcPct val="100000"/>
              </a:lnSpc>
              <a:spcBef>
                <a:spcPts val="500"/>
              </a:spcBef>
              <a:spcAft>
                <a:spcPts val="0"/>
              </a:spcAft>
              <a:buSzPts val="2000"/>
              <a:buFont typeface="Arial"/>
              <a:buAutoNum type="arabicPeriod"/>
              <a:defRPr/>
            </a:lvl2pPr>
            <a:lvl3pPr marL="1371600" lvl="2" indent="-355600" algn="l">
              <a:lnSpc>
                <a:spcPct val="100000"/>
              </a:lnSpc>
              <a:spcBef>
                <a:spcPts val="300"/>
              </a:spcBef>
              <a:spcAft>
                <a:spcPts val="0"/>
              </a:spcAft>
              <a:buSzPts val="2000"/>
              <a:buFont typeface="Arial"/>
              <a:buAutoNum type="arabicPeriod"/>
              <a:defRPr/>
            </a:lvl3pPr>
            <a:lvl4pPr marL="1828800" lvl="3" indent="-355600" algn="l">
              <a:lnSpc>
                <a:spcPct val="100000"/>
              </a:lnSpc>
              <a:spcBef>
                <a:spcPts val="200"/>
              </a:spcBef>
              <a:spcAft>
                <a:spcPts val="0"/>
              </a:spcAft>
              <a:buSzPts val="2000"/>
              <a:buFont typeface="Arial"/>
              <a:buAutoNum type="arabicPeriod"/>
              <a:defRPr/>
            </a:lvl4pPr>
            <a:lvl5pPr marL="2286000" lvl="4" indent="-355600" algn="l">
              <a:lnSpc>
                <a:spcPct val="100000"/>
              </a:lnSpc>
              <a:spcBef>
                <a:spcPts val="100"/>
              </a:spcBef>
              <a:spcAft>
                <a:spcPts val="0"/>
              </a:spcAft>
              <a:buSzPts val="2000"/>
              <a:buFont typeface="Arial"/>
              <a:buAutoNum type="arabicPeriod"/>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7" name="Google Shape;97;p30"/>
          <p:cNvSpPr txBox="1">
            <a:spLocks noGrp="1"/>
          </p:cNvSpPr>
          <p:nvPr>
            <p:ph type="title"/>
          </p:nvPr>
        </p:nvSpPr>
        <p:spPr>
          <a:xfrm>
            <a:off x="381001" y="365125"/>
            <a:ext cx="7549800" cy="682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696713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Subhead 1">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2" y="1781174"/>
            <a:ext cx="9144000"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p:cNvSpPr>
            <a:spLocks noGrp="1"/>
          </p:cNvSpPr>
          <p:nvPr>
            <p:ph type="body" sz="quarter" idx="14" hasCustomPrompt="1"/>
          </p:nvPr>
        </p:nvSpPr>
        <p:spPr>
          <a:xfrm>
            <a:off x="381002" y="1169974"/>
            <a:ext cx="9144000" cy="491338"/>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4" name="Title 3">
            <a:extLst>
              <a:ext uri="{FF2B5EF4-FFF2-40B4-BE49-F238E27FC236}">
                <a16:creationId xmlns:a16="http://schemas.microsoft.com/office/drawing/2014/main" id="{1BD8EFAD-5EA3-4F66-9EE6-937B271C1D3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313433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Content 1">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D4DEBE74-D7E0-4894-B69B-E40CD35A0170}"/>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31289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Content 1">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788D512D-A346-40F8-9E98-DF63FB670E8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9277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9A2B3A-C0BA-4A42-BFBF-FCD66B632780}"/>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6" name="Text Placeholder 14">
            <a:extLst>
              <a:ext uri="{FF2B5EF4-FFF2-40B4-BE49-F238E27FC236}">
                <a16:creationId xmlns:a16="http://schemas.microsoft.com/office/drawing/2014/main" id="{11ABB0D8-B885-46BC-9D63-50B5A2079A87}"/>
              </a:ext>
            </a:extLst>
          </p:cNvPr>
          <p:cNvSpPr>
            <a:spLocks noGrp="1"/>
          </p:cNvSpPr>
          <p:nvPr>
            <p:ph type="body" sz="quarter" idx="14" hasCustomPrompt="1"/>
          </p:nvPr>
        </p:nvSpPr>
        <p:spPr>
          <a:xfrm>
            <a:off x="381002" y="1324749"/>
            <a:ext cx="4208583" cy="830997"/>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27" name="Text Placeholder 9">
            <a:extLst>
              <a:ext uri="{FF2B5EF4-FFF2-40B4-BE49-F238E27FC236}">
                <a16:creationId xmlns:a16="http://schemas.microsoft.com/office/drawing/2014/main" id="{F74BD759-4004-436F-A102-DB1FC2A7896A}"/>
              </a:ext>
            </a:extLst>
          </p:cNvPr>
          <p:cNvSpPr>
            <a:spLocks noGrp="1"/>
          </p:cNvSpPr>
          <p:nvPr>
            <p:ph type="body" sz="quarter" idx="15"/>
          </p:nvPr>
        </p:nvSpPr>
        <p:spPr>
          <a:xfrm>
            <a:off x="381002" y="2278798"/>
            <a:ext cx="4208189" cy="19803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
        <p:nvSpPr>
          <p:cNvPr id="30" name="Text Placeholder 9">
            <a:extLst>
              <a:ext uri="{FF2B5EF4-FFF2-40B4-BE49-F238E27FC236}">
                <a16:creationId xmlns:a16="http://schemas.microsoft.com/office/drawing/2014/main" id="{9202D8D0-2FBC-4019-B9E5-5D0FEC55F3D2}"/>
              </a:ext>
            </a:extLst>
          </p:cNvPr>
          <p:cNvSpPr>
            <a:spLocks noGrp="1"/>
          </p:cNvSpPr>
          <p:nvPr>
            <p:ph type="body" sz="quarter" idx="16"/>
          </p:nvPr>
        </p:nvSpPr>
        <p:spPr>
          <a:xfrm>
            <a:off x="381002" y="4880136"/>
            <a:ext cx="4208189" cy="1318035"/>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Tree>
    <p:extLst>
      <p:ext uri="{BB962C8B-B14F-4D97-AF65-F5344CB8AC3E}">
        <p14:creationId xmlns:p14="http://schemas.microsoft.com/office/powerpoint/2010/main" val="352729849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F10B91-22C2-44E6-A335-7385F6B53E9D}"/>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6" name="Text Placeholder 14">
            <a:extLst>
              <a:ext uri="{FF2B5EF4-FFF2-40B4-BE49-F238E27FC236}">
                <a16:creationId xmlns:a16="http://schemas.microsoft.com/office/drawing/2014/main" id="{11ABB0D8-B885-46BC-9D63-50B5A2079A87}"/>
              </a:ext>
            </a:extLst>
          </p:cNvPr>
          <p:cNvSpPr>
            <a:spLocks noGrp="1"/>
          </p:cNvSpPr>
          <p:nvPr>
            <p:ph type="body" sz="quarter" idx="14" hasCustomPrompt="1"/>
          </p:nvPr>
        </p:nvSpPr>
        <p:spPr>
          <a:xfrm>
            <a:off x="379413" y="1964774"/>
            <a:ext cx="3570795" cy="489737"/>
          </a:xfrm>
        </p:spPr>
        <p:txBody>
          <a:bodyPr tIns="0" anchor="b" anchorCtr="0"/>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Title</a:t>
            </a:r>
          </a:p>
        </p:txBody>
      </p:sp>
      <p:sp>
        <p:nvSpPr>
          <p:cNvPr id="27" name="Text Placeholder 9">
            <a:extLst>
              <a:ext uri="{FF2B5EF4-FFF2-40B4-BE49-F238E27FC236}">
                <a16:creationId xmlns:a16="http://schemas.microsoft.com/office/drawing/2014/main" id="{F74BD759-4004-436F-A102-DB1FC2A7896A}"/>
              </a:ext>
            </a:extLst>
          </p:cNvPr>
          <p:cNvSpPr>
            <a:spLocks noGrp="1"/>
          </p:cNvSpPr>
          <p:nvPr>
            <p:ph type="body" sz="quarter" idx="15"/>
          </p:nvPr>
        </p:nvSpPr>
        <p:spPr>
          <a:xfrm>
            <a:off x="379412" y="2577563"/>
            <a:ext cx="3570461" cy="1249060"/>
          </a:xfrm>
        </p:spPr>
        <p:txBody>
          <a:bodyPr wrap="square">
            <a:sp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spTree>
    <p:extLst>
      <p:ext uri="{BB962C8B-B14F-4D97-AF65-F5344CB8AC3E}">
        <p14:creationId xmlns:p14="http://schemas.microsoft.com/office/powerpoint/2010/main" val="36205731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sv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9.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5.sv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31.xml"/><Relationship Id="rId7"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5.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image" Target="../media/image17.png"/><Relationship Id="rId5" Type="http://schemas.openxmlformats.org/officeDocument/2006/relationships/slideLayout" Target="../slideLayouts/slideLayout39.xml"/><Relationship Id="rId10" Type="http://schemas.openxmlformats.org/officeDocument/2006/relationships/image" Target="../media/image16.png"/><Relationship Id="rId4" Type="http://schemas.openxmlformats.org/officeDocument/2006/relationships/slideLayout" Target="../slideLayouts/slideLayout3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20CFBA6-9007-42B3-AA27-0BCFB62BE1C9}"/>
              </a:ext>
            </a:extLst>
          </p:cNvPr>
          <p:cNvGrpSpPr/>
          <p:nvPr userDrawn="1"/>
        </p:nvGrpSpPr>
        <p:grpSpPr>
          <a:xfrm>
            <a:off x="1" y="0"/>
            <a:ext cx="12188824" cy="6858000"/>
            <a:chOff x="1" y="0"/>
            <a:chExt cx="12188824" cy="6858000"/>
          </a:xfrm>
        </p:grpSpPr>
        <p:pic>
          <p:nvPicPr>
            <p:cNvPr id="19" name="Picture 18">
              <a:extLst>
                <a:ext uri="{FF2B5EF4-FFF2-40B4-BE49-F238E27FC236}">
                  <a16:creationId xmlns:a16="http://schemas.microsoft.com/office/drawing/2014/main" id="{A39864C2-A0FF-49F9-B0D3-AC36AFE80947}"/>
                </a:ext>
              </a:extLst>
            </p:cNvPr>
            <p:cNvPicPr>
              <a:picLocks noChangeAspect="1"/>
            </p:cNvPicPr>
            <p:nvPr userDrawn="1"/>
          </p:nvPicPr>
          <p:blipFill rotWithShape="1">
            <a:blip r:embed="rId19"/>
            <a:srcRect l="62766"/>
            <a:stretch/>
          </p:blipFill>
          <p:spPr>
            <a:xfrm>
              <a:off x="7650481" y="893"/>
              <a:ext cx="4538344" cy="6856214"/>
            </a:xfrm>
            <a:prstGeom prst="rect">
              <a:avLst/>
            </a:prstGeom>
          </p:spPr>
        </p:pic>
        <p:pic>
          <p:nvPicPr>
            <p:cNvPr id="21" name="Picture 20">
              <a:extLst>
                <a:ext uri="{FF2B5EF4-FFF2-40B4-BE49-F238E27FC236}">
                  <a16:creationId xmlns:a16="http://schemas.microsoft.com/office/drawing/2014/main" id="{7709FB90-2A84-4814-B314-0EED475B62FB}"/>
                </a:ext>
              </a:extLst>
            </p:cNvPr>
            <p:cNvPicPr>
              <a:picLocks noChangeAspect="1"/>
            </p:cNvPicPr>
            <p:nvPr userDrawn="1"/>
          </p:nvPicPr>
          <p:blipFill>
            <a:blip r:embed="rId20"/>
            <a:stretch>
              <a:fillRect/>
            </a:stretch>
          </p:blipFill>
          <p:spPr>
            <a:xfrm>
              <a:off x="9570243" y="5638124"/>
              <a:ext cx="2618581" cy="1219876"/>
            </a:xfrm>
            <a:prstGeom prst="rect">
              <a:avLst/>
            </a:prstGeom>
          </p:spPr>
        </p:pic>
        <p:pic>
          <p:nvPicPr>
            <p:cNvPr id="22" name="Picture 21">
              <a:extLst>
                <a:ext uri="{FF2B5EF4-FFF2-40B4-BE49-F238E27FC236}">
                  <a16:creationId xmlns:a16="http://schemas.microsoft.com/office/drawing/2014/main" id="{3118BFA5-455F-4892-A640-557EB766EBC7}"/>
                </a:ext>
              </a:extLst>
            </p:cNvPr>
            <p:cNvPicPr>
              <a:picLocks noChangeAspect="1"/>
            </p:cNvPicPr>
            <p:nvPr userDrawn="1"/>
          </p:nvPicPr>
          <p:blipFill>
            <a:blip r:embed="rId21"/>
            <a:stretch>
              <a:fillRect/>
            </a:stretch>
          </p:blipFill>
          <p:spPr>
            <a:xfrm>
              <a:off x="10250533" y="0"/>
              <a:ext cx="1938291" cy="1247775"/>
            </a:xfrm>
            <a:prstGeom prst="rect">
              <a:avLst/>
            </a:prstGeom>
          </p:spPr>
        </p:pic>
        <p:pic>
          <p:nvPicPr>
            <p:cNvPr id="23" name="Picture 22">
              <a:extLst>
                <a:ext uri="{FF2B5EF4-FFF2-40B4-BE49-F238E27FC236}">
                  <a16:creationId xmlns:a16="http://schemas.microsoft.com/office/drawing/2014/main" id="{D18EDB0A-DFD4-4D25-8DA6-0356B35B4B16}"/>
                </a:ext>
              </a:extLst>
            </p:cNvPr>
            <p:cNvPicPr>
              <a:picLocks noChangeAspect="1"/>
            </p:cNvPicPr>
            <p:nvPr userDrawn="1"/>
          </p:nvPicPr>
          <p:blipFill rotWithShape="1">
            <a:blip r:embed="rId19"/>
            <a:srcRect r="83506"/>
            <a:stretch/>
          </p:blipFill>
          <p:spPr>
            <a:xfrm>
              <a:off x="1" y="1962467"/>
              <a:ext cx="1435465" cy="4895532"/>
            </a:xfrm>
            <a:prstGeom prst="rect">
              <a:avLst/>
            </a:prstGeom>
          </p:spPr>
        </p:pic>
      </p:grpSp>
      <p:sp>
        <p:nvSpPr>
          <p:cNvPr id="3" name="Text Placeholder 2"/>
          <p:cNvSpPr>
            <a:spLocks noGrp="1"/>
          </p:cNvSpPr>
          <p:nvPr>
            <p:ph type="body" idx="1"/>
          </p:nvPr>
        </p:nvSpPr>
        <p:spPr>
          <a:xfrm>
            <a:off x="381001" y="1322024"/>
            <a:ext cx="9142413" cy="4888276"/>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pic>
        <p:nvPicPr>
          <p:cNvPr id="11" name="Graphic 10">
            <a:extLst>
              <a:ext uri="{FF2B5EF4-FFF2-40B4-BE49-F238E27FC236}">
                <a16:creationId xmlns:a16="http://schemas.microsoft.com/office/drawing/2014/main" id="{9E2429EC-75D7-4D91-990B-682B1F1B8627}"/>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9868093" y="356442"/>
            <a:ext cx="2010377" cy="328644"/>
          </a:xfrm>
          <a:prstGeom prst="rect">
            <a:avLst/>
          </a:prstGeom>
        </p:spPr>
      </p:pic>
      <p:sp>
        <p:nvSpPr>
          <p:cNvPr id="5" name="Title Placeholder 4">
            <a:extLst>
              <a:ext uri="{FF2B5EF4-FFF2-40B4-BE49-F238E27FC236}">
                <a16:creationId xmlns:a16="http://schemas.microsoft.com/office/drawing/2014/main" id="{743C5744-BA67-47BF-AEFE-97802736D0E9}"/>
              </a:ext>
            </a:extLst>
          </p:cNvPr>
          <p:cNvSpPr>
            <a:spLocks noGrp="1"/>
          </p:cNvSpPr>
          <p:nvPr>
            <p:ph type="title"/>
          </p:nvPr>
        </p:nvSpPr>
        <p:spPr>
          <a:xfrm>
            <a:off x="381002" y="365125"/>
            <a:ext cx="7549834" cy="682625"/>
          </a:xfrm>
          <a:prstGeom prst="rect">
            <a:avLst/>
          </a:prstGeom>
        </p:spPr>
        <p:txBody>
          <a:bodyPr vert="horz" lIns="0" tIns="0" rIns="0" bIns="0" rtlCol="0" anchor="t">
            <a:noAutofit/>
          </a:bodyPr>
          <a:lstStyle/>
          <a:p>
            <a:r>
              <a:rPr lang="en-US" dirty="0"/>
              <a:t>Click to edit Master title style</a:t>
            </a:r>
          </a:p>
        </p:txBody>
      </p:sp>
      <p:sp>
        <p:nvSpPr>
          <p:cNvPr id="7" name="TextBox 6">
            <a:extLst>
              <a:ext uri="{FF2B5EF4-FFF2-40B4-BE49-F238E27FC236}">
                <a16:creationId xmlns:a16="http://schemas.microsoft.com/office/drawing/2014/main" id="{770F6000-884D-8721-0754-EA062011E3BD}"/>
              </a:ext>
            </a:extLst>
          </p:cNvPr>
          <p:cNvSpPr txBox="1"/>
          <p:nvPr userDrawn="1">
            <p:extLst>
              <p:ext uri="{1162E1C5-73C7-4A58-AE30-91384D911F3F}">
                <p184:classification xmlns:p184="http://schemas.microsoft.com/office/powerpoint/2018/4/main" val="hdr"/>
              </p:ext>
            </p:extLst>
          </p:nvPr>
        </p:nvSpPr>
        <p:spPr>
          <a:xfrm>
            <a:off x="11231563" y="0"/>
            <a:ext cx="979487" cy="121920"/>
          </a:xfrm>
          <a:prstGeom prst="rect">
            <a:avLst/>
          </a:prstGeom>
        </p:spPr>
        <p:txBody>
          <a:bodyPr horzOverflow="overflow" lIns="0" tIns="0" rIns="0" bIns="0">
            <a:spAutoFit/>
          </a:bodyPr>
          <a:lstStyle/>
          <a:p>
            <a:pPr algn="l"/>
            <a:r>
              <a:rPr lang="en-US" sz="800">
                <a:solidFill>
                  <a:srgbClr val="808080"/>
                </a:solidFill>
                <a:latin typeface="Calibri" panose="020F0502020204030204" pitchFamily="34" charset="0"/>
                <a:cs typeface="Calibri" panose="020F0502020204030204" pitchFamily="34" charset="0"/>
              </a:rPr>
              <a:t>INTERNAL &amp; PARTNERS</a:t>
            </a:r>
          </a:p>
        </p:txBody>
      </p:sp>
      <p:sp>
        <p:nvSpPr>
          <p:cNvPr id="8" name="TextBox 7">
            <a:extLst>
              <a:ext uri="{FF2B5EF4-FFF2-40B4-BE49-F238E27FC236}">
                <a16:creationId xmlns:a16="http://schemas.microsoft.com/office/drawing/2014/main" id="{39D3A3CD-27A1-F775-D962-EB7AC6B7A484}"/>
              </a:ext>
            </a:extLst>
          </p:cNvPr>
          <p:cNvSpPr txBox="1"/>
          <p:nvPr userDrawn="1">
            <p:extLst>
              <p:ext uri="{1162E1C5-73C7-4A58-AE30-91384D911F3F}">
                <p184:classification xmlns:p184="http://schemas.microsoft.com/office/powerpoint/2018/4/main" val="ftr"/>
              </p:ext>
            </p:extLst>
          </p:nvPr>
        </p:nvSpPr>
        <p:spPr>
          <a:xfrm>
            <a:off x="12096750" y="6827520"/>
            <a:ext cx="98425" cy="30480"/>
          </a:xfrm>
          <a:prstGeom prst="rect">
            <a:avLst/>
          </a:prstGeom>
        </p:spPr>
        <p:txBody>
          <a:bodyPr horzOverflow="overflow" lIns="0" tIns="0" rIns="0" bIns="0">
            <a:spAutoFit/>
          </a:bodyPr>
          <a:lstStyle/>
          <a:p>
            <a:pPr algn="l"/>
            <a:r>
              <a:rPr lang="en-US" sz="200">
                <a:solidFill>
                  <a:srgbClr val="FFFFFF"/>
                </a:solidFill>
                <a:latin typeface="Calibri" panose="020F0502020204030204" pitchFamily="34" charset="0"/>
                <a:cs typeface="Calibri" panose="020F0502020204030204" pitchFamily="34" charset="0"/>
              </a:rPr>
              <a:t>5acXjzUk</a:t>
            </a:r>
          </a:p>
        </p:txBody>
      </p:sp>
    </p:spTree>
    <p:extLst>
      <p:ext uri="{BB962C8B-B14F-4D97-AF65-F5344CB8AC3E}">
        <p14:creationId xmlns:p14="http://schemas.microsoft.com/office/powerpoint/2010/main" val="1965783687"/>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8" r:id="rId5"/>
    <p:sldLayoutId id="2147483910" r:id="rId6"/>
    <p:sldLayoutId id="2147483912"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51" r:id="rId17"/>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1111201-8D33-4882-969F-24F0C7BA1ED2}"/>
              </a:ext>
            </a:extLst>
          </p:cNvPr>
          <p:cNvPicPr>
            <a:picLocks noChangeAspect="1"/>
          </p:cNvPicPr>
          <p:nvPr userDrawn="1"/>
        </p:nvPicPr>
        <p:blipFill>
          <a:blip r:embed="rId13"/>
          <a:stretch>
            <a:fillRect/>
          </a:stretch>
        </p:blipFill>
        <p:spPr>
          <a:xfrm>
            <a:off x="0" y="893"/>
            <a:ext cx="12188825" cy="6856214"/>
          </a:xfrm>
          <a:prstGeom prst="rect">
            <a:avLst/>
          </a:prstGeom>
        </p:spPr>
      </p:pic>
      <p:sp>
        <p:nvSpPr>
          <p:cNvPr id="3" name="Text Placeholder 2"/>
          <p:cNvSpPr>
            <a:spLocks noGrp="1"/>
          </p:cNvSpPr>
          <p:nvPr>
            <p:ph type="body" idx="1"/>
          </p:nvPr>
        </p:nvSpPr>
        <p:spPr>
          <a:xfrm>
            <a:off x="381001" y="1322024"/>
            <a:ext cx="9142413" cy="4888276"/>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dirty="0" err="1">
              <a:solidFill>
                <a:schemeClr val="bg1"/>
              </a:solidFill>
              <a:latin typeface="Arial"/>
              <a:ea typeface="+mn-ea"/>
              <a:cs typeface="Arial"/>
            </a:endParaRPr>
          </a:p>
        </p:txBody>
      </p:sp>
      <p:pic>
        <p:nvPicPr>
          <p:cNvPr id="27" name="Graphic 26">
            <a:extLst>
              <a:ext uri="{FF2B5EF4-FFF2-40B4-BE49-F238E27FC236}">
                <a16:creationId xmlns:a16="http://schemas.microsoft.com/office/drawing/2014/main" id="{F970DC46-E068-4BE3-995C-CB1AA1F4401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9868093" y="356442"/>
            <a:ext cx="2010377" cy="328644"/>
          </a:xfrm>
          <a:prstGeom prst="rect">
            <a:avLst/>
          </a:prstGeom>
        </p:spPr>
      </p:pic>
      <p:sp>
        <p:nvSpPr>
          <p:cNvPr id="5" name="Title Placeholder 4">
            <a:extLst>
              <a:ext uri="{FF2B5EF4-FFF2-40B4-BE49-F238E27FC236}">
                <a16:creationId xmlns:a16="http://schemas.microsoft.com/office/drawing/2014/main" id="{77067BF9-3F36-4C9E-8690-C8EA0057D43B}"/>
              </a:ext>
            </a:extLst>
          </p:cNvPr>
          <p:cNvSpPr>
            <a:spLocks noGrp="1"/>
          </p:cNvSpPr>
          <p:nvPr>
            <p:ph type="title"/>
          </p:nvPr>
        </p:nvSpPr>
        <p:spPr>
          <a:xfrm>
            <a:off x="381001" y="365125"/>
            <a:ext cx="7549835" cy="682625"/>
          </a:xfrm>
          <a:prstGeom prst="rect">
            <a:avLst/>
          </a:prstGeom>
        </p:spPr>
        <p:txBody>
          <a:bodyPr vert="horz" lIns="0" tIns="0" rIns="0" bIns="0" rtlCol="0" anchor="t">
            <a:noAutofit/>
          </a:bodyPr>
          <a:lstStyle/>
          <a:p>
            <a:r>
              <a:rPr lang="en-US" dirty="0"/>
              <a:t>Click to edit Master title style</a:t>
            </a:r>
          </a:p>
        </p:txBody>
      </p:sp>
      <p:sp>
        <p:nvSpPr>
          <p:cNvPr id="7" name="TextBox 6">
            <a:extLst>
              <a:ext uri="{FF2B5EF4-FFF2-40B4-BE49-F238E27FC236}">
                <a16:creationId xmlns:a16="http://schemas.microsoft.com/office/drawing/2014/main" id="{9F663E6B-C39E-2933-40F6-F4E43B6022F8}"/>
              </a:ext>
            </a:extLst>
          </p:cNvPr>
          <p:cNvSpPr txBox="1"/>
          <p:nvPr userDrawn="1">
            <p:extLst>
              <p:ext uri="{1162E1C5-73C7-4A58-AE30-91384D911F3F}">
                <p184:classification xmlns:p184="http://schemas.microsoft.com/office/powerpoint/2018/4/main" val="hdr"/>
              </p:ext>
            </p:extLst>
          </p:nvPr>
        </p:nvSpPr>
        <p:spPr>
          <a:xfrm>
            <a:off x="11231563" y="0"/>
            <a:ext cx="979487" cy="121920"/>
          </a:xfrm>
          <a:prstGeom prst="rect">
            <a:avLst/>
          </a:prstGeom>
        </p:spPr>
        <p:txBody>
          <a:bodyPr horzOverflow="overflow" lIns="0" tIns="0" rIns="0" bIns="0">
            <a:spAutoFit/>
          </a:bodyPr>
          <a:lstStyle/>
          <a:p>
            <a:pPr algn="l"/>
            <a:r>
              <a:rPr lang="en-US" sz="800">
                <a:solidFill>
                  <a:srgbClr val="808080"/>
                </a:solidFill>
                <a:latin typeface="Calibri" panose="020F0502020204030204" pitchFamily="34" charset="0"/>
                <a:cs typeface="Calibri" panose="020F0502020204030204" pitchFamily="34" charset="0"/>
              </a:rPr>
              <a:t>INTERNAL &amp; PARTNERS</a:t>
            </a:r>
          </a:p>
        </p:txBody>
      </p:sp>
      <p:sp>
        <p:nvSpPr>
          <p:cNvPr id="8" name="TextBox 7">
            <a:extLst>
              <a:ext uri="{FF2B5EF4-FFF2-40B4-BE49-F238E27FC236}">
                <a16:creationId xmlns:a16="http://schemas.microsoft.com/office/drawing/2014/main" id="{4E4D9ED2-B553-30A5-90B6-0623E13F202B}"/>
              </a:ext>
            </a:extLst>
          </p:cNvPr>
          <p:cNvSpPr txBox="1"/>
          <p:nvPr userDrawn="1">
            <p:extLst>
              <p:ext uri="{1162E1C5-73C7-4A58-AE30-91384D911F3F}">
                <p184:classification xmlns:p184="http://schemas.microsoft.com/office/powerpoint/2018/4/main" val="ftr"/>
              </p:ext>
            </p:extLst>
          </p:nvPr>
        </p:nvSpPr>
        <p:spPr>
          <a:xfrm>
            <a:off x="12096750" y="6827520"/>
            <a:ext cx="98425" cy="30480"/>
          </a:xfrm>
          <a:prstGeom prst="rect">
            <a:avLst/>
          </a:prstGeom>
        </p:spPr>
        <p:txBody>
          <a:bodyPr horzOverflow="overflow" lIns="0" tIns="0" rIns="0" bIns="0">
            <a:spAutoFit/>
          </a:bodyPr>
          <a:lstStyle/>
          <a:p>
            <a:pPr algn="l"/>
            <a:r>
              <a:rPr lang="en-US" sz="200">
                <a:solidFill>
                  <a:srgbClr val="FFFFFF"/>
                </a:solidFill>
                <a:latin typeface="Calibri" panose="020F0502020204030204" pitchFamily="34" charset="0"/>
                <a:cs typeface="Calibri" panose="020F0502020204030204" pitchFamily="34" charset="0"/>
              </a:rPr>
              <a:t>5acXjzUk</a:t>
            </a:r>
          </a:p>
        </p:txBody>
      </p:sp>
    </p:spTree>
    <p:extLst>
      <p:ext uri="{BB962C8B-B14F-4D97-AF65-F5344CB8AC3E}">
        <p14:creationId xmlns:p14="http://schemas.microsoft.com/office/powerpoint/2010/main" val="3126022258"/>
      </p:ext>
    </p:extLst>
  </p:cSld>
  <p:clrMap bg1="lt1" tx1="dk1" bg2="lt2" tx2="dk2" accent1="accent1" accent2="accent2" accent3="accent3" accent4="accent4" accent5="accent5" accent6="accent6" hlink="hlink" folHlink="folHlink"/>
  <p:sldLayoutIdLst>
    <p:sldLayoutId id="2147483932" r:id="rId1"/>
    <p:sldLayoutId id="2147483934" r:id="rId2"/>
    <p:sldLayoutId id="2147483935" r:id="rId3"/>
    <p:sldLayoutId id="2147483937" r:id="rId4"/>
    <p:sldLayoutId id="2147483938" r:id="rId5"/>
    <p:sldLayoutId id="2147483939" r:id="rId6"/>
    <p:sldLayoutId id="2147483940" r:id="rId7"/>
    <p:sldLayoutId id="2147483946" r:id="rId8"/>
    <p:sldLayoutId id="2147483947" r:id="rId9"/>
    <p:sldLayoutId id="2147483948" r:id="rId10"/>
    <p:sldLayoutId id="2147483949" r:id="rId11"/>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357721"/>
            <a:ext cx="6608941" cy="690029"/>
          </a:xfrm>
          <a:prstGeom prst="rect">
            <a:avLst/>
          </a:prstGeom>
        </p:spPr>
        <p:txBody>
          <a:bodyPr vert="horz" lIns="0" tIns="0" rIns="0" bIns="0" rtlCol="0" anchor="t" anchorCtr="0">
            <a:noAutofit/>
          </a:bodyPr>
          <a:lstStyle/>
          <a:p>
            <a:endParaRPr lang="en-US" dirty="0"/>
          </a:p>
        </p:txBody>
      </p:sp>
      <p:sp>
        <p:nvSpPr>
          <p:cNvPr id="3" name="Text Placeholder 2"/>
          <p:cNvSpPr>
            <a:spLocks noGrp="1"/>
          </p:cNvSpPr>
          <p:nvPr>
            <p:ph type="body" idx="1"/>
          </p:nvPr>
        </p:nvSpPr>
        <p:spPr>
          <a:xfrm>
            <a:off x="381001" y="1322024"/>
            <a:ext cx="11426823" cy="4888276"/>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dirty="0" err="1">
              <a:solidFill>
                <a:schemeClr val="tx1"/>
              </a:solidFill>
              <a:latin typeface="Arial"/>
              <a:ea typeface="+mn-ea"/>
              <a:cs typeface="Arial"/>
            </a:endParaRPr>
          </a:p>
        </p:txBody>
      </p:sp>
      <p:sp>
        <p:nvSpPr>
          <p:cNvPr id="10" name="Rectangle 9">
            <a:extLst>
              <a:ext uri="{FF2B5EF4-FFF2-40B4-BE49-F238E27FC236}">
                <a16:creationId xmlns:a16="http://schemas.microsoft.com/office/drawing/2014/main" id="{BE111FAC-D0E4-4BBA-92AA-8EB0FD97D243}"/>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41">
            <a:extLst>
              <a:ext uri="{FF2B5EF4-FFF2-40B4-BE49-F238E27FC236}">
                <a16:creationId xmlns:a16="http://schemas.microsoft.com/office/drawing/2014/main" id="{541202CC-94B5-442C-92E1-B478268C118E}"/>
              </a:ext>
            </a:extLst>
          </p:cNvPr>
          <p:cNvSpPr txBox="1">
            <a:spLocks/>
          </p:cNvSpPr>
          <p:nvPr userDrawn="1"/>
        </p:nvSpPr>
        <p:spPr>
          <a:xfrm rot="16200000">
            <a:off x="9347536" y="515572"/>
            <a:ext cx="520273" cy="520269"/>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6" name="TextBox 15">
            <a:extLst>
              <a:ext uri="{FF2B5EF4-FFF2-40B4-BE49-F238E27FC236}">
                <a16:creationId xmlns:a16="http://schemas.microsoft.com/office/drawing/2014/main" id="{42EDF6A8-A828-4C8E-8DCC-8294A4F43BB9}"/>
              </a:ext>
            </a:extLst>
          </p:cNvPr>
          <p:cNvSpPr txBox="1">
            <a:spLocks/>
          </p:cNvSpPr>
          <p:nvPr userDrawn="1"/>
        </p:nvSpPr>
        <p:spPr>
          <a:xfrm>
            <a:off x="7040088" y="0"/>
            <a:ext cx="2010727"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nvGrpSpPr>
          <p:cNvPr id="9" name="Group 8">
            <a:extLst>
              <a:ext uri="{FF2B5EF4-FFF2-40B4-BE49-F238E27FC236}">
                <a16:creationId xmlns:a16="http://schemas.microsoft.com/office/drawing/2014/main" id="{0AB52186-A589-4C07-BFFD-9F71E3E7FFAF}"/>
              </a:ext>
            </a:extLst>
          </p:cNvPr>
          <p:cNvGrpSpPr/>
          <p:nvPr userDrawn="1"/>
        </p:nvGrpSpPr>
        <p:grpSpPr>
          <a:xfrm>
            <a:off x="6989946" y="244608"/>
            <a:ext cx="4971452" cy="549346"/>
            <a:chOff x="6989946" y="244608"/>
            <a:chExt cx="4971452" cy="549346"/>
          </a:xfrm>
        </p:grpSpPr>
        <p:sp>
          <p:nvSpPr>
            <p:cNvPr id="20" name="Freeform: Shape 19">
              <a:extLst>
                <a:ext uri="{FF2B5EF4-FFF2-40B4-BE49-F238E27FC236}">
                  <a16:creationId xmlns:a16="http://schemas.microsoft.com/office/drawing/2014/main" id="{1BFB8933-A4CE-469D-B507-8AA0924EC17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a:p>
          </p:txBody>
        </p:sp>
        <p:sp>
          <p:nvSpPr>
            <p:cNvPr id="24" name="Freeform: Shape 23">
              <a:extLst>
                <a:ext uri="{FF2B5EF4-FFF2-40B4-BE49-F238E27FC236}">
                  <a16:creationId xmlns:a16="http://schemas.microsoft.com/office/drawing/2014/main" id="{2513E87F-820D-4A7A-9D31-A26D68EA0837}"/>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C9DAD21D-EF69-4368-AEC2-D96D9D1DDFB0}"/>
                </a:ext>
              </a:extLst>
            </p:cNvPr>
            <p:cNvSpPr/>
            <p:nvPr userDrawn="1"/>
          </p:nvSpPr>
          <p:spPr>
            <a:xfrm rot="5400000">
              <a:off x="8941015"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149 h 1329953"/>
                <a:gd name="connsiteX25" fmla="*/ 260201 w 549346"/>
                <a:gd name="connsiteY25" fmla="*/ 260205 h 1329953"/>
                <a:gd name="connsiteX26" fmla="*/ 289145 w 549346"/>
                <a:gd name="connsiteY26" fmla="*/ 260205 h 1329953"/>
                <a:gd name="connsiteX27" fmla="*/ 289145 w 549346"/>
                <a:gd name="connsiteY27" fmla="*/ 289149 h 1329953"/>
                <a:gd name="connsiteX28" fmla="*/ 260201 w 549346"/>
                <a:gd name="connsiteY28" fmla="*/ 549349 h 1329953"/>
                <a:gd name="connsiteX29" fmla="*/ 260201 w 549346"/>
                <a:gd name="connsiteY29" fmla="*/ 520405 h 1329953"/>
                <a:gd name="connsiteX30" fmla="*/ 289145 w 549346"/>
                <a:gd name="connsiteY30" fmla="*/ 520405 h 1329953"/>
                <a:gd name="connsiteX31" fmla="*/ 289145 w 549346"/>
                <a:gd name="connsiteY31" fmla="*/ 549349 h 1329953"/>
                <a:gd name="connsiteX32" fmla="*/ 260201 w 549346"/>
                <a:gd name="connsiteY32" fmla="*/ 809553 h 1329953"/>
                <a:gd name="connsiteX33" fmla="*/ 260201 w 549346"/>
                <a:gd name="connsiteY33" fmla="*/ 780607 h 1329953"/>
                <a:gd name="connsiteX34" fmla="*/ 289145 w 549346"/>
                <a:gd name="connsiteY34" fmla="*/ 780607 h 1329953"/>
                <a:gd name="connsiteX35" fmla="*/ 289145 w 549346"/>
                <a:gd name="connsiteY35" fmla="*/ 809553 h 1329953"/>
                <a:gd name="connsiteX36" fmla="*/ 260201 w 549346"/>
                <a:gd name="connsiteY36" fmla="*/ 1069749 h 1329953"/>
                <a:gd name="connsiteX37" fmla="*/ 260201 w 549346"/>
                <a:gd name="connsiteY37" fmla="*/ 1040805 h 1329953"/>
                <a:gd name="connsiteX38" fmla="*/ 289145 w 549346"/>
                <a:gd name="connsiteY38" fmla="*/ 1040805 h 1329953"/>
                <a:gd name="connsiteX39" fmla="*/ 289145 w 549346"/>
                <a:gd name="connsiteY39" fmla="*/ 1069749 h 1329953"/>
                <a:gd name="connsiteX40" fmla="*/ 260201 w 549346"/>
                <a:gd name="connsiteY40" fmla="*/ 1329949 h 1329953"/>
                <a:gd name="connsiteX41" fmla="*/ 260201 w 549346"/>
                <a:gd name="connsiteY41" fmla="*/ 1301005 h 1329953"/>
                <a:gd name="connsiteX42" fmla="*/ 289145 w 549346"/>
                <a:gd name="connsiteY42" fmla="*/ 1301005 h 1329953"/>
                <a:gd name="connsiteX43" fmla="*/ 289145 w 549346"/>
                <a:gd name="connsiteY43" fmla="*/ 1329949 h 1329953"/>
                <a:gd name="connsiteX44" fmla="*/ 0 w 549346"/>
                <a:gd name="connsiteY44" fmla="*/ 28947 h 1329953"/>
                <a:gd name="connsiteX45" fmla="*/ 0 w 549346"/>
                <a:gd name="connsiteY45" fmla="*/ 0 h 1329953"/>
                <a:gd name="connsiteX46" fmla="*/ 28944 w 549346"/>
                <a:gd name="connsiteY46" fmla="*/ 0 h 1329953"/>
                <a:gd name="connsiteX47" fmla="*/ 28944 w 549346"/>
                <a:gd name="connsiteY47" fmla="*/ 28947 h 1329953"/>
                <a:gd name="connsiteX48" fmla="*/ 0 w 549346"/>
                <a:gd name="connsiteY48" fmla="*/ 289147 h 1329953"/>
                <a:gd name="connsiteX49" fmla="*/ 0 w 549346"/>
                <a:gd name="connsiteY49" fmla="*/ 260203 h 1329953"/>
                <a:gd name="connsiteX50" fmla="*/ 28944 w 549346"/>
                <a:gd name="connsiteY50" fmla="*/ 260203 h 1329953"/>
                <a:gd name="connsiteX51" fmla="*/ 28944 w 549346"/>
                <a:gd name="connsiteY51" fmla="*/ 289147 h 1329953"/>
                <a:gd name="connsiteX52" fmla="*/ 0 w 549346"/>
                <a:gd name="connsiteY52" fmla="*/ 549347 h 1329953"/>
                <a:gd name="connsiteX53" fmla="*/ 0 w 549346"/>
                <a:gd name="connsiteY53" fmla="*/ 520403 h 1329953"/>
                <a:gd name="connsiteX54" fmla="*/ 28944 w 549346"/>
                <a:gd name="connsiteY54" fmla="*/ 520403 h 1329953"/>
                <a:gd name="connsiteX55" fmla="*/ 28944 w 549346"/>
                <a:gd name="connsiteY55" fmla="*/ 549347 h 1329953"/>
                <a:gd name="connsiteX56" fmla="*/ 0 w 549346"/>
                <a:gd name="connsiteY56" fmla="*/ 809549 h 1329953"/>
                <a:gd name="connsiteX57" fmla="*/ 0 w 549346"/>
                <a:gd name="connsiteY57" fmla="*/ 780603 h 1329953"/>
                <a:gd name="connsiteX58" fmla="*/ 28944 w 549346"/>
                <a:gd name="connsiteY58" fmla="*/ 780603 h 1329953"/>
                <a:gd name="connsiteX59" fmla="*/ 28944 w 549346"/>
                <a:gd name="connsiteY59" fmla="*/ 809549 h 1329953"/>
                <a:gd name="connsiteX60" fmla="*/ 0 w 549346"/>
                <a:gd name="connsiteY60" fmla="*/ 1069747 h 1329953"/>
                <a:gd name="connsiteX61" fmla="*/ 0 w 549346"/>
                <a:gd name="connsiteY61" fmla="*/ 1040803 h 1329953"/>
                <a:gd name="connsiteX62" fmla="*/ 28944 w 549346"/>
                <a:gd name="connsiteY62" fmla="*/ 1040803 h 1329953"/>
                <a:gd name="connsiteX63" fmla="*/ 28944 w 549346"/>
                <a:gd name="connsiteY63" fmla="*/ 1069747 h 1329953"/>
                <a:gd name="connsiteX64" fmla="*/ 0 w 549346"/>
                <a:gd name="connsiteY64" fmla="*/ 1329947 h 1329953"/>
                <a:gd name="connsiteX65" fmla="*/ 0 w 549346"/>
                <a:gd name="connsiteY65" fmla="*/ 1301003 h 1329953"/>
                <a:gd name="connsiteX66" fmla="*/ 28944 w 549346"/>
                <a:gd name="connsiteY66" fmla="*/ 1301003 h 1329953"/>
                <a:gd name="connsiteX67" fmla="*/ 28944 w 549346"/>
                <a:gd name="connsiteY67"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149"/>
                  </a:moveTo>
                  <a:lnTo>
                    <a:pt x="260201" y="260205"/>
                  </a:lnTo>
                  <a:lnTo>
                    <a:pt x="289145" y="260205"/>
                  </a:lnTo>
                  <a:lnTo>
                    <a:pt x="289145" y="289149"/>
                  </a:lnTo>
                  <a:close/>
                  <a:moveTo>
                    <a:pt x="260201" y="549349"/>
                  </a:moveTo>
                  <a:lnTo>
                    <a:pt x="260201" y="520405"/>
                  </a:lnTo>
                  <a:lnTo>
                    <a:pt x="289145" y="520405"/>
                  </a:lnTo>
                  <a:lnTo>
                    <a:pt x="289145" y="549349"/>
                  </a:lnTo>
                  <a:close/>
                  <a:moveTo>
                    <a:pt x="260201" y="809553"/>
                  </a:moveTo>
                  <a:lnTo>
                    <a:pt x="260201" y="780607"/>
                  </a:lnTo>
                  <a:lnTo>
                    <a:pt x="289145" y="780607"/>
                  </a:lnTo>
                  <a:lnTo>
                    <a:pt x="289145" y="809553"/>
                  </a:lnTo>
                  <a:close/>
                  <a:moveTo>
                    <a:pt x="260201" y="1069749"/>
                  </a:moveTo>
                  <a:lnTo>
                    <a:pt x="260201" y="1040805"/>
                  </a:lnTo>
                  <a:lnTo>
                    <a:pt x="289145" y="1040805"/>
                  </a:lnTo>
                  <a:lnTo>
                    <a:pt x="289145" y="1069749"/>
                  </a:lnTo>
                  <a:close/>
                  <a:moveTo>
                    <a:pt x="260201" y="1329949"/>
                  </a:moveTo>
                  <a:lnTo>
                    <a:pt x="260201" y="1301005"/>
                  </a:lnTo>
                  <a:lnTo>
                    <a:pt x="289145" y="1301005"/>
                  </a:lnTo>
                  <a:lnTo>
                    <a:pt x="289145" y="1329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131F462B-FFB0-4315-BEA8-3D9781C80E7C}"/>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pic>
        <p:nvPicPr>
          <p:cNvPr id="23" name="Graphic 22">
            <a:extLst>
              <a:ext uri="{FF2B5EF4-FFF2-40B4-BE49-F238E27FC236}">
                <a16:creationId xmlns:a16="http://schemas.microsoft.com/office/drawing/2014/main" id="{25122042-2D4D-4C8E-B0FF-A360B13597C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867807" y="357721"/>
            <a:ext cx="2010377" cy="328644"/>
          </a:xfrm>
          <a:prstGeom prst="rect">
            <a:avLst/>
          </a:prstGeom>
        </p:spPr>
      </p:pic>
      <p:sp>
        <p:nvSpPr>
          <p:cNvPr id="7" name="TextBox 6">
            <a:extLst>
              <a:ext uri="{FF2B5EF4-FFF2-40B4-BE49-F238E27FC236}">
                <a16:creationId xmlns:a16="http://schemas.microsoft.com/office/drawing/2014/main" id="{6F657F56-7E50-86C9-2C18-E1EF43D20A23}"/>
              </a:ext>
            </a:extLst>
          </p:cNvPr>
          <p:cNvSpPr txBox="1"/>
          <p:nvPr userDrawn="1">
            <p:extLst>
              <p:ext uri="{1162E1C5-73C7-4A58-AE30-91384D911F3F}">
                <p184:classification xmlns:p184="http://schemas.microsoft.com/office/powerpoint/2018/4/main" val="hdr"/>
              </p:ext>
            </p:extLst>
          </p:nvPr>
        </p:nvSpPr>
        <p:spPr>
          <a:xfrm>
            <a:off x="11231563" y="0"/>
            <a:ext cx="979487" cy="121920"/>
          </a:xfrm>
          <a:prstGeom prst="rect">
            <a:avLst/>
          </a:prstGeom>
        </p:spPr>
        <p:txBody>
          <a:bodyPr horzOverflow="overflow" lIns="0" tIns="0" rIns="0" bIns="0">
            <a:spAutoFit/>
          </a:bodyPr>
          <a:lstStyle/>
          <a:p>
            <a:pPr algn="l"/>
            <a:r>
              <a:rPr lang="en-US" sz="800">
                <a:solidFill>
                  <a:srgbClr val="808080"/>
                </a:solidFill>
                <a:latin typeface="Calibri" panose="020F0502020204030204" pitchFamily="34" charset="0"/>
                <a:cs typeface="Calibri" panose="020F0502020204030204" pitchFamily="34" charset="0"/>
              </a:rPr>
              <a:t>INTERNAL &amp; PARTNERS</a:t>
            </a:r>
          </a:p>
        </p:txBody>
      </p:sp>
      <p:sp>
        <p:nvSpPr>
          <p:cNvPr id="8" name="TextBox 7">
            <a:extLst>
              <a:ext uri="{FF2B5EF4-FFF2-40B4-BE49-F238E27FC236}">
                <a16:creationId xmlns:a16="http://schemas.microsoft.com/office/drawing/2014/main" id="{B08B7FF7-F85E-8FCF-5BBB-BF3881563AE5}"/>
              </a:ext>
            </a:extLst>
          </p:cNvPr>
          <p:cNvSpPr txBox="1"/>
          <p:nvPr userDrawn="1">
            <p:extLst>
              <p:ext uri="{1162E1C5-73C7-4A58-AE30-91384D911F3F}">
                <p184:classification xmlns:p184="http://schemas.microsoft.com/office/powerpoint/2018/4/main" val="ftr"/>
              </p:ext>
            </p:extLst>
          </p:nvPr>
        </p:nvSpPr>
        <p:spPr>
          <a:xfrm>
            <a:off x="12096750" y="6827520"/>
            <a:ext cx="98425" cy="30480"/>
          </a:xfrm>
          <a:prstGeom prst="rect">
            <a:avLst/>
          </a:prstGeom>
        </p:spPr>
        <p:txBody>
          <a:bodyPr horzOverflow="overflow" lIns="0" tIns="0" rIns="0" bIns="0">
            <a:spAutoFit/>
          </a:bodyPr>
          <a:lstStyle/>
          <a:p>
            <a:pPr algn="l"/>
            <a:r>
              <a:rPr lang="en-US" sz="200">
                <a:solidFill>
                  <a:srgbClr val="FFFFFF"/>
                </a:solidFill>
                <a:latin typeface="Calibri" panose="020F0502020204030204" pitchFamily="34" charset="0"/>
                <a:cs typeface="Calibri" panose="020F0502020204030204" pitchFamily="34" charset="0"/>
              </a:rPr>
              <a:t>5acXjzUk</a:t>
            </a:r>
          </a:p>
        </p:txBody>
      </p:sp>
    </p:spTree>
    <p:extLst>
      <p:ext uri="{BB962C8B-B14F-4D97-AF65-F5344CB8AC3E}">
        <p14:creationId xmlns:p14="http://schemas.microsoft.com/office/powerpoint/2010/main" val="2079798451"/>
      </p:ext>
    </p:extLst>
  </p:cSld>
  <p:clrMap bg1="lt1" tx1="dk1" bg2="lt2" tx2="dk2" accent1="accent1" accent2="accent2" accent3="accent3" accent4="accent4" accent5="accent5" accent6="accent6" hlink="hlink" folHlink="folHlink"/>
  <p:sldLayoutIdLst>
    <p:sldLayoutId id="2147483883" r:id="rId1"/>
    <p:sldLayoutId id="2147483885" r:id="rId2"/>
    <p:sldLayoutId id="2147483884" r:id="rId3"/>
    <p:sldLayoutId id="2147483881" r:id="rId4"/>
    <p:sldLayoutId id="2147483882" r:id="rId5"/>
    <p:sldLayoutId id="2147483879" r:id="rId6"/>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
        <p:cNvGrpSpPr/>
        <p:nvPr/>
      </p:nvGrpSpPr>
      <p:grpSpPr>
        <a:xfrm>
          <a:off x="0" y="0"/>
          <a:ext cx="0" cy="0"/>
          <a:chOff x="0" y="0"/>
          <a:chExt cx="0" cy="0"/>
        </a:xfrm>
      </p:grpSpPr>
      <p:pic>
        <p:nvPicPr>
          <p:cNvPr id="53" name="Google Shape;53;p16"/>
          <p:cNvPicPr preferRelativeResize="0"/>
          <p:nvPr/>
        </p:nvPicPr>
        <p:blipFill rotWithShape="1">
          <a:blip r:embed="rId10">
            <a:alphaModFix/>
          </a:blip>
          <a:srcRect/>
          <a:stretch/>
        </p:blipFill>
        <p:spPr>
          <a:xfrm>
            <a:off x="0" y="1587"/>
            <a:ext cx="12188827" cy="6854825"/>
          </a:xfrm>
          <a:prstGeom prst="rect">
            <a:avLst/>
          </a:prstGeom>
          <a:noFill/>
          <a:ln>
            <a:noFill/>
          </a:ln>
        </p:spPr>
      </p:pic>
      <p:sp>
        <p:nvSpPr>
          <p:cNvPr id="54" name="Google Shape;54;p16"/>
          <p:cNvSpPr txBox="1">
            <a:spLocks noGrp="1"/>
          </p:cNvSpPr>
          <p:nvPr>
            <p:ph type="body" idx="1"/>
          </p:nvPr>
        </p:nvSpPr>
        <p:spPr>
          <a:xfrm>
            <a:off x="381000" y="1322387"/>
            <a:ext cx="9142500" cy="48879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6"/>
          <p:cNvSpPr txBox="1"/>
          <p:nvPr/>
        </p:nvSpPr>
        <p:spPr>
          <a:xfrm>
            <a:off x="11455400" y="6472237"/>
            <a:ext cx="352500" cy="123900"/>
          </a:xfrm>
          <a:prstGeom prst="rect">
            <a:avLst/>
          </a:prstGeom>
          <a:noFill/>
          <a:ln>
            <a:noFill/>
          </a:ln>
        </p:spPr>
        <p:txBody>
          <a:bodyPr spcFirstLastPara="1" wrap="square" lIns="0" tIns="0" rIns="0" bIns="0" anchor="t" anchorCtr="0">
            <a:noAutofit/>
          </a:bodyPr>
          <a:lstStyle/>
          <a:p>
            <a:pPr algn="r" defTabSz="914400">
              <a:buClr>
                <a:srgbClr val="FFFFFF"/>
              </a:buClr>
              <a:buSzPts val="700"/>
              <a:buFont typeface="Arial"/>
              <a:buNone/>
            </a:pPr>
            <a:fld id="{00000000-1234-1234-1234-123412341234}" type="slidenum">
              <a:rPr lang="en-US" sz="700" b="1" kern="0">
                <a:solidFill>
                  <a:srgbClr val="FFFFFF"/>
                </a:solidFill>
                <a:ea typeface="Arial"/>
                <a:cs typeface="Arial"/>
                <a:sym typeface="Arial"/>
              </a:rPr>
              <a:pPr algn="r" defTabSz="914400">
                <a:buClr>
                  <a:srgbClr val="FFFFFF"/>
                </a:buClr>
                <a:buSzPts val="700"/>
                <a:buFont typeface="Arial"/>
                <a:buNone/>
              </a:pPr>
              <a:t>‹#›</a:t>
            </a:fld>
            <a:endParaRPr sz="1400" kern="0">
              <a:solidFill>
                <a:srgbClr val="000000"/>
              </a:solidFill>
              <a:ea typeface="Arial"/>
              <a:cs typeface="Arial"/>
              <a:sym typeface="Arial"/>
            </a:endParaRPr>
          </a:p>
        </p:txBody>
      </p:sp>
      <p:pic>
        <p:nvPicPr>
          <p:cNvPr id="56" name="Google Shape;56;p16"/>
          <p:cNvPicPr preferRelativeResize="0"/>
          <p:nvPr/>
        </p:nvPicPr>
        <p:blipFill rotWithShape="1">
          <a:blip r:embed="rId11">
            <a:alphaModFix/>
          </a:blip>
          <a:srcRect/>
          <a:stretch/>
        </p:blipFill>
        <p:spPr>
          <a:xfrm>
            <a:off x="9867900" y="357187"/>
            <a:ext cx="2011363" cy="328612"/>
          </a:xfrm>
          <a:prstGeom prst="rect">
            <a:avLst/>
          </a:prstGeom>
          <a:noFill/>
          <a:ln>
            <a:noFill/>
          </a:ln>
        </p:spPr>
      </p:pic>
      <p:sp>
        <p:nvSpPr>
          <p:cNvPr id="57" name="Google Shape;57;p16"/>
          <p:cNvSpPr txBox="1">
            <a:spLocks noGrp="1"/>
          </p:cNvSpPr>
          <p:nvPr>
            <p:ph type="title"/>
          </p:nvPr>
        </p:nvSpPr>
        <p:spPr>
          <a:xfrm>
            <a:off x="381000" y="365125"/>
            <a:ext cx="7550100" cy="6825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272057566"/>
      </p:ext>
    </p:extLst>
  </p:cSld>
  <p:clrMap bg1="lt1" tx1="dk1" bg2="dk2" tx2="lt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community.uipath.com/hackathons/" TargetMode="External"/><Relationship Id="rId13" Type="http://schemas.openxmlformats.org/officeDocument/2006/relationships/image" Target="../media/image22.png"/><Relationship Id="rId3" Type="http://schemas.openxmlformats.org/officeDocument/2006/relationships/image" Target="../media/image21.png"/><Relationship Id="rId7" Type="http://schemas.openxmlformats.org/officeDocument/2006/relationships/hyperlink" Target="https://community.uipath.com/" TargetMode="External"/><Relationship Id="rId12" Type="http://schemas.openxmlformats.org/officeDocument/2006/relationships/hyperlink" Target="https://www.uipath.com/learning/certification" TargetMode="External"/><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hyperlink" Target="about:blank" TargetMode="External"/><Relationship Id="rId11" Type="http://schemas.openxmlformats.org/officeDocument/2006/relationships/hyperlink" Target="https://www.uipath.com/rpa/academic-alliance" TargetMode="External"/><Relationship Id="rId5" Type="http://schemas.openxmlformats.org/officeDocument/2006/relationships/hyperlink" Target="https://docs.uipath.com/" TargetMode="External"/><Relationship Id="rId15" Type="http://schemas.openxmlformats.org/officeDocument/2006/relationships/image" Target="../media/image24.png"/><Relationship Id="rId10" Type="http://schemas.openxmlformats.org/officeDocument/2006/relationships/hyperlink" Target="https://academy.uipath.com/static-page/5" TargetMode="External"/><Relationship Id="rId4" Type="http://schemas.openxmlformats.org/officeDocument/2006/relationships/hyperlink" Target="https://forum.uipath.com/" TargetMode="External"/><Relationship Id="rId9" Type="http://schemas.openxmlformats.org/officeDocument/2006/relationships/hyperlink" Target="https://www.uipath.com/events/devcon?_ga=2.76325591.372552458.1618239302-2028535120.1618239302" TargetMode="External"/><Relationship Id="rId1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7682EB3-15AB-4C35-8266-407198ED6902}"/>
              </a:ext>
            </a:extLst>
          </p:cNvPr>
          <p:cNvSpPr>
            <a:spLocks noGrp="1"/>
          </p:cNvSpPr>
          <p:nvPr>
            <p:ph type="ctrTitle"/>
          </p:nvPr>
        </p:nvSpPr>
        <p:spPr>
          <a:xfrm>
            <a:off x="302262" y="571724"/>
            <a:ext cx="9038962" cy="1969770"/>
          </a:xfrm>
        </p:spPr>
        <p:txBody>
          <a:bodyPr/>
          <a:lstStyle/>
          <a:p>
            <a:br>
              <a:rPr lang="en-US" sz="4000" dirty="0"/>
            </a:br>
            <a:r>
              <a:rPr lang="en-US" sz="4000" dirty="0"/>
              <a:t>Studio Web workshop Day 3 – API Integration and </a:t>
            </a:r>
            <a:r>
              <a:rPr lang="en-IN" sz="4000" dirty="0"/>
              <a:t>Leveraging Chat GPT for Resume screening</a:t>
            </a:r>
          </a:p>
        </p:txBody>
      </p:sp>
      <p:sp>
        <p:nvSpPr>
          <p:cNvPr id="3" name="Rectangle 2"/>
          <p:cNvSpPr/>
          <p:nvPr/>
        </p:nvSpPr>
        <p:spPr>
          <a:xfrm>
            <a:off x="302262" y="4553708"/>
            <a:ext cx="10126490" cy="1032077"/>
          </a:xfrm>
          <a:prstGeom prst="rect">
            <a:avLst/>
          </a:prstGeom>
        </p:spPr>
        <p:txBody>
          <a:bodyPr wrap="none">
            <a:spAutoFit/>
          </a:bodyPr>
          <a:lstStyle/>
          <a:p>
            <a:pPr lvl="0">
              <a:lnSpc>
                <a:spcPct val="85000"/>
              </a:lnSpc>
              <a:spcBef>
                <a:spcPts val="800"/>
              </a:spcBef>
            </a:pPr>
            <a:endParaRPr lang="en-US" sz="3200" b="1" spc="-50" dirty="0">
              <a:solidFill>
                <a:srgbClr val="FFFFFF"/>
              </a:solidFill>
              <a:cs typeface="Arial"/>
            </a:endParaRPr>
          </a:p>
          <a:p>
            <a:pPr lvl="0">
              <a:lnSpc>
                <a:spcPct val="85000"/>
              </a:lnSpc>
              <a:spcBef>
                <a:spcPts val="800"/>
              </a:spcBef>
            </a:pPr>
            <a:r>
              <a:rPr lang="en-US" sz="3200" b="1" spc="-50" dirty="0">
                <a:solidFill>
                  <a:srgbClr val="FFFFFF"/>
                </a:solidFill>
                <a:cs typeface="Arial"/>
              </a:rPr>
              <a:t>Speakers: Lakshman Ganta &amp; Mudhukrishna Lalapet</a:t>
            </a:r>
          </a:p>
        </p:txBody>
      </p:sp>
    </p:spTree>
    <p:extLst>
      <p:ext uri="{BB962C8B-B14F-4D97-AF65-F5344CB8AC3E}">
        <p14:creationId xmlns:p14="http://schemas.microsoft.com/office/powerpoint/2010/main" val="3796137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58800" lvl="0" indent="-457200">
              <a:buClr>
                <a:srgbClr val="000000"/>
              </a:buClr>
              <a:buSzPts val="200"/>
              <a:buAutoNum type="arabicPeriod"/>
            </a:pPr>
            <a:r>
              <a:rPr lang="en-US" dirty="0"/>
              <a:t>1. UiPath Studio Web</a:t>
            </a:r>
          </a:p>
          <a:p>
            <a:pPr marL="558800" lvl="0" indent="-457200">
              <a:buClr>
                <a:srgbClr val="000000"/>
              </a:buClr>
              <a:buSzPts val="200"/>
              <a:buAutoNum type="arabicPeriod"/>
            </a:pPr>
            <a:r>
              <a:rPr lang="en-US" dirty="0"/>
              <a:t>2. Integrating UiPath Studio Web with</a:t>
            </a:r>
          </a:p>
          <a:p>
            <a:pPr marL="733425" lvl="1" indent="-457200">
              <a:buClr>
                <a:srgbClr val="000000"/>
              </a:buClr>
              <a:buSzPts val="200"/>
              <a:buFont typeface="+mj-lt"/>
              <a:buAutoNum type="alphaLcPeriod"/>
            </a:pPr>
            <a:r>
              <a:rPr lang="en-US" dirty="0"/>
              <a:t>	a. Gmail</a:t>
            </a:r>
          </a:p>
          <a:p>
            <a:pPr marL="733425" lvl="1" indent="-457200">
              <a:buClr>
                <a:srgbClr val="000000"/>
              </a:buClr>
              <a:buSzPts val="200"/>
              <a:buFont typeface="+mj-lt"/>
              <a:buAutoNum type="alphaLcPeriod"/>
            </a:pPr>
            <a:r>
              <a:rPr lang="en-US" dirty="0"/>
              <a:t>   b. Google Drive</a:t>
            </a:r>
          </a:p>
          <a:p>
            <a:pPr marL="733425" lvl="1" indent="-457200">
              <a:buClr>
                <a:srgbClr val="000000"/>
              </a:buClr>
              <a:buSzPts val="200"/>
              <a:buFont typeface="+mj-lt"/>
              <a:buAutoNum type="alphaLcPeriod"/>
            </a:pPr>
            <a:r>
              <a:rPr lang="en-US" dirty="0"/>
              <a:t>   c. OpenAI</a:t>
            </a:r>
          </a:p>
          <a:p>
            <a:pPr marL="276225" lvl="1" indent="0">
              <a:buClr>
                <a:srgbClr val="000000"/>
              </a:buClr>
              <a:buSzPts val="200"/>
              <a:buNone/>
            </a:pPr>
            <a:r>
              <a:rPr lang="en-US" dirty="0"/>
              <a:t>     3. PDF</a:t>
            </a:r>
          </a:p>
          <a:p>
            <a:pPr marL="558800" lvl="0" indent="-457200">
              <a:buClr>
                <a:srgbClr val="000000"/>
              </a:buClr>
              <a:buSzPts val="200"/>
              <a:buAutoNum type="arabicPeriod"/>
            </a:pPr>
            <a:endParaRPr lang="en-US" dirty="0"/>
          </a:p>
          <a:p>
            <a:pPr marL="101600" lvl="0">
              <a:buClr>
                <a:srgbClr val="000000"/>
              </a:buClr>
              <a:buSzPts val="200"/>
            </a:pPr>
            <a:endParaRPr lang="en-US" dirty="0"/>
          </a:p>
        </p:txBody>
      </p:sp>
      <p:sp>
        <p:nvSpPr>
          <p:cNvPr id="3" name="Title 2"/>
          <p:cNvSpPr>
            <a:spLocks noGrp="1"/>
          </p:cNvSpPr>
          <p:nvPr>
            <p:ph type="title"/>
          </p:nvPr>
        </p:nvSpPr>
        <p:spPr/>
        <p:txBody>
          <a:bodyPr/>
          <a:lstStyle/>
          <a:p>
            <a:r>
              <a:rPr lang="en-US" dirty="0"/>
              <a:t>Used Applications</a:t>
            </a:r>
            <a:endParaRPr lang="en-IN" dirty="0"/>
          </a:p>
        </p:txBody>
      </p:sp>
    </p:spTree>
    <p:extLst>
      <p:ext uri="{BB962C8B-B14F-4D97-AF65-F5344CB8AC3E}">
        <p14:creationId xmlns:p14="http://schemas.microsoft.com/office/powerpoint/2010/main" val="4166929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79958" y="2987735"/>
            <a:ext cx="7985248" cy="738498"/>
          </a:xfrm>
        </p:spPr>
        <p:txBody>
          <a:bodyPr/>
          <a:lstStyle/>
          <a:p>
            <a:r>
              <a:rPr lang="en-IN" sz="4000" dirty="0"/>
              <a:t>Usecase Walk-through &amp; Demo</a:t>
            </a:r>
          </a:p>
        </p:txBody>
      </p:sp>
    </p:spTree>
    <p:extLst>
      <p:ext uri="{BB962C8B-B14F-4D97-AF65-F5344CB8AC3E}">
        <p14:creationId xmlns:p14="http://schemas.microsoft.com/office/powerpoint/2010/main" val="1805446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pic>
        <p:nvPicPr>
          <p:cNvPr id="1166" name="Google Shape;1166;p10" descr="A picture containing shape&#10;&#10;Description automatically generated"/>
          <p:cNvPicPr preferRelativeResize="0"/>
          <p:nvPr/>
        </p:nvPicPr>
        <p:blipFill rotWithShape="1">
          <a:blip r:embed="rId3">
            <a:alphaModFix/>
          </a:blip>
          <a:srcRect/>
          <a:stretch/>
        </p:blipFill>
        <p:spPr>
          <a:xfrm>
            <a:off x="3533775" y="234950"/>
            <a:ext cx="3784600" cy="619125"/>
          </a:xfrm>
          <a:prstGeom prst="rect">
            <a:avLst/>
          </a:prstGeom>
          <a:noFill/>
          <a:ln>
            <a:noFill/>
          </a:ln>
        </p:spPr>
      </p:pic>
      <p:sp>
        <p:nvSpPr>
          <p:cNvPr id="1167" name="Google Shape;1167;p10"/>
          <p:cNvSpPr txBox="1"/>
          <p:nvPr/>
        </p:nvSpPr>
        <p:spPr>
          <a:xfrm>
            <a:off x="195262" y="866775"/>
            <a:ext cx="10653600" cy="614400"/>
          </a:xfrm>
          <a:prstGeom prst="rect">
            <a:avLst/>
          </a:prstGeom>
          <a:noFill/>
          <a:ln>
            <a:noFill/>
          </a:ln>
        </p:spPr>
        <p:txBody>
          <a:bodyPr spcFirstLastPara="1" wrap="square" lIns="91425" tIns="45700" rIns="91425" bIns="45700" anchor="t" anchorCtr="0">
            <a:noAutofit/>
          </a:bodyPr>
          <a:lstStyle/>
          <a:p>
            <a:pPr defTabSz="914400">
              <a:buClr>
                <a:srgbClr val="000000"/>
              </a:buClr>
              <a:buSzPts val="1800"/>
              <a:buFont typeface="Arial"/>
              <a:buNone/>
            </a:pPr>
            <a:r>
              <a:rPr lang="en-US" kern="0" dirty="0">
                <a:solidFill>
                  <a:srgbClr val="000000"/>
                </a:solidFill>
                <a:ea typeface="Arial"/>
                <a:cs typeface="Arial"/>
                <a:sym typeface="Arial"/>
              </a:rPr>
              <a:t>Vibrant ecosystem of more than </a:t>
            </a:r>
            <a:r>
              <a:rPr lang="en-US" b="1" kern="0" dirty="0">
                <a:solidFill>
                  <a:srgbClr val="FA4616"/>
                </a:solidFill>
                <a:ea typeface="Arial"/>
                <a:cs typeface="Arial"/>
                <a:sym typeface="Arial"/>
              </a:rPr>
              <a:t>2 million professionals </a:t>
            </a:r>
            <a:r>
              <a:rPr lang="en-US" kern="0" dirty="0">
                <a:solidFill>
                  <a:srgbClr val="000000"/>
                </a:solidFill>
                <a:ea typeface="Arial"/>
                <a:cs typeface="Arial"/>
                <a:sym typeface="Arial"/>
              </a:rPr>
              <a:t>and </a:t>
            </a:r>
            <a:r>
              <a:rPr lang="en-US" b="1" kern="0" dirty="0">
                <a:solidFill>
                  <a:srgbClr val="FA4616"/>
                </a:solidFill>
                <a:ea typeface="Arial"/>
                <a:cs typeface="Arial"/>
                <a:sym typeface="Arial"/>
              </a:rPr>
              <a:t>citizen developers</a:t>
            </a:r>
            <a:r>
              <a:rPr lang="en-US" kern="0" dirty="0">
                <a:solidFill>
                  <a:srgbClr val="000000"/>
                </a:solidFill>
                <a:ea typeface="Arial"/>
                <a:cs typeface="Arial"/>
                <a:sym typeface="Arial"/>
              </a:rPr>
              <a:t> learning, </a:t>
            </a:r>
            <a:endParaRPr sz="1400" kern="0" dirty="0">
              <a:solidFill>
                <a:srgbClr val="000000"/>
              </a:solidFill>
              <a:ea typeface="Arial"/>
              <a:cs typeface="Arial"/>
              <a:sym typeface="Arial"/>
            </a:endParaRPr>
          </a:p>
          <a:p>
            <a:pPr defTabSz="914400">
              <a:spcBef>
                <a:spcPts val="1000"/>
              </a:spcBef>
              <a:buClr>
                <a:srgbClr val="000000"/>
              </a:buClr>
              <a:buSzPts val="1800"/>
              <a:buFont typeface="Arial"/>
              <a:buNone/>
            </a:pPr>
            <a:r>
              <a:rPr lang="en-US" kern="0" dirty="0">
                <a:solidFill>
                  <a:srgbClr val="000000"/>
                </a:solidFill>
                <a:ea typeface="Arial"/>
                <a:cs typeface="Arial"/>
                <a:sym typeface="Arial"/>
              </a:rPr>
              <a:t>getting support, and succeeding together in their </a:t>
            </a:r>
            <a:r>
              <a:rPr lang="en-US" b="1" kern="0" dirty="0">
                <a:solidFill>
                  <a:srgbClr val="FA4616"/>
                </a:solidFill>
                <a:ea typeface="Arial"/>
                <a:cs typeface="Arial"/>
                <a:sym typeface="Arial"/>
              </a:rPr>
              <a:t>automation careers</a:t>
            </a:r>
            <a:r>
              <a:rPr lang="en-US" kern="0" dirty="0">
                <a:solidFill>
                  <a:srgbClr val="000000"/>
                </a:solidFill>
                <a:ea typeface="Arial"/>
                <a:cs typeface="Arial"/>
                <a:sym typeface="Arial"/>
              </a:rPr>
              <a:t>.</a:t>
            </a:r>
            <a:endParaRPr sz="1400" kern="0" dirty="0">
              <a:solidFill>
                <a:srgbClr val="000000"/>
              </a:solidFill>
              <a:ea typeface="Arial"/>
              <a:cs typeface="Arial"/>
              <a:sym typeface="Arial"/>
            </a:endParaRPr>
          </a:p>
        </p:txBody>
      </p:sp>
      <p:sp>
        <p:nvSpPr>
          <p:cNvPr id="1168" name="Google Shape;1168;p10"/>
          <p:cNvSpPr txBox="1"/>
          <p:nvPr/>
        </p:nvSpPr>
        <p:spPr>
          <a:xfrm>
            <a:off x="1228725" y="2363787"/>
            <a:ext cx="2503500" cy="649200"/>
          </a:xfrm>
          <a:prstGeom prst="rect">
            <a:avLst/>
          </a:prstGeom>
          <a:solidFill>
            <a:schemeClr val="accent1"/>
          </a:solidFill>
          <a:ln w="9525" cap="flat" cmpd="sng">
            <a:solidFill>
              <a:srgbClr val="ECEEEE"/>
            </a:solidFill>
            <a:prstDash val="solid"/>
            <a:miter lim="800000"/>
            <a:headEnd type="none" w="sm" len="sm"/>
            <a:tailEnd type="none" w="sm" len="sm"/>
          </a:ln>
        </p:spPr>
        <p:txBody>
          <a:bodyPr spcFirstLastPara="1" wrap="square" lIns="0" tIns="0" rIns="0" bIns="0" anchor="ctr" anchorCtr="0">
            <a:noAutofit/>
          </a:bodyPr>
          <a:lstStyle/>
          <a:p>
            <a:pPr algn="ctr" defTabSz="914400">
              <a:lnSpc>
                <a:spcPct val="90000"/>
              </a:lnSpc>
              <a:buClr>
                <a:srgbClr val="FFFFFF"/>
              </a:buClr>
              <a:buSzPts val="1600"/>
              <a:buFont typeface="Arial"/>
              <a:buNone/>
            </a:pPr>
            <a:r>
              <a:rPr lang="en-US" sz="1600" b="1" kern="0">
                <a:solidFill>
                  <a:srgbClr val="FFFFFF"/>
                </a:solidFill>
                <a:ea typeface="Arial"/>
                <a:cs typeface="Arial"/>
                <a:sym typeface="Arial"/>
              </a:rPr>
              <a:t>Academy</a:t>
            </a:r>
            <a:endParaRPr sz="1400" kern="0">
              <a:solidFill>
                <a:srgbClr val="000000"/>
              </a:solidFill>
              <a:ea typeface="Arial"/>
              <a:cs typeface="Arial"/>
              <a:sym typeface="Arial"/>
            </a:endParaRPr>
          </a:p>
        </p:txBody>
      </p:sp>
      <p:sp>
        <p:nvSpPr>
          <p:cNvPr id="1169" name="Google Shape;1169;p10"/>
          <p:cNvSpPr txBox="1"/>
          <p:nvPr/>
        </p:nvSpPr>
        <p:spPr>
          <a:xfrm>
            <a:off x="3824287" y="3360737"/>
            <a:ext cx="6216600" cy="651000"/>
          </a:xfrm>
          <a:prstGeom prst="rect">
            <a:avLst/>
          </a:prstGeom>
          <a:noFill/>
          <a:ln w="9525" cap="flat" cmpd="sng">
            <a:solidFill>
              <a:srgbClr val="ECEEEE"/>
            </a:solidFill>
            <a:prstDash val="solid"/>
            <a:miter lim="800000"/>
            <a:headEnd type="none" w="sm" len="sm"/>
            <a:tailEnd type="none" w="sm" len="sm"/>
          </a:ln>
        </p:spPr>
        <p:txBody>
          <a:bodyPr spcFirstLastPara="1" wrap="square" lIns="0" tIns="0" rIns="0" bIns="0" anchor="ctr" anchorCtr="0">
            <a:noAutofit/>
          </a:bodyPr>
          <a:lstStyle/>
          <a:p>
            <a:pPr marL="457200" indent="-285750" defTabSz="914400">
              <a:lnSpc>
                <a:spcPct val="90000"/>
              </a:lnSpc>
              <a:buClr>
                <a:srgbClr val="000000"/>
              </a:buClr>
              <a:buSzPts val="1200"/>
              <a:buFont typeface="Arial"/>
              <a:buChar char="•"/>
            </a:pPr>
            <a:r>
              <a:rPr lang="en-US" sz="1200" kern="0">
                <a:solidFill>
                  <a:srgbClr val="000000"/>
                </a:solidFill>
                <a:ea typeface="Arial"/>
                <a:cs typeface="Arial"/>
                <a:sym typeface="Arial"/>
              </a:rPr>
              <a:t>Get crowdsourced support and share product feedback on </a:t>
            </a:r>
            <a:r>
              <a:rPr lang="en-US" sz="1200" u="sng" kern="0">
                <a:solidFill>
                  <a:srgbClr val="38C6F4"/>
                </a:solidFill>
                <a:ea typeface="Arial"/>
                <a:cs typeface="Arial"/>
                <a:sym typeface="Arial"/>
                <a:hlinkClick r:id="rId4"/>
              </a:rPr>
              <a:t>UiPath Forum</a:t>
            </a:r>
            <a:endParaRPr sz="1400" kern="0">
              <a:solidFill>
                <a:srgbClr val="000000"/>
              </a:solidFill>
              <a:ea typeface="Arial"/>
              <a:cs typeface="Arial"/>
              <a:sym typeface="Arial"/>
            </a:endParaRPr>
          </a:p>
          <a:p>
            <a:pPr marL="457200" indent="-285750" defTabSz="914400">
              <a:lnSpc>
                <a:spcPct val="90000"/>
              </a:lnSpc>
              <a:spcBef>
                <a:spcPts val="500"/>
              </a:spcBef>
              <a:buClr>
                <a:srgbClr val="000000"/>
              </a:buClr>
              <a:buSzPts val="1200"/>
              <a:buFont typeface="Arial"/>
              <a:buChar char="•"/>
            </a:pPr>
            <a:r>
              <a:rPr lang="en-US" sz="1200" kern="0">
                <a:solidFill>
                  <a:srgbClr val="000000"/>
                </a:solidFill>
                <a:ea typeface="Arial"/>
                <a:cs typeface="Arial"/>
                <a:sym typeface="Arial"/>
              </a:rPr>
              <a:t>Check the product </a:t>
            </a:r>
            <a:r>
              <a:rPr lang="en-US" sz="1200" u="sng" kern="0">
                <a:solidFill>
                  <a:srgbClr val="38C6F4"/>
                </a:solidFill>
                <a:ea typeface="Arial"/>
                <a:cs typeface="Arial"/>
                <a:sym typeface="Arial"/>
                <a:hlinkClick r:id="rId5"/>
              </a:rPr>
              <a:t>documentation</a:t>
            </a:r>
            <a:r>
              <a:rPr lang="en-US" sz="1200" kern="0">
                <a:solidFill>
                  <a:srgbClr val="000000"/>
                </a:solidFill>
                <a:ea typeface="Arial"/>
                <a:cs typeface="Arial"/>
                <a:sym typeface="Arial"/>
              </a:rPr>
              <a:t> </a:t>
            </a:r>
            <a:endParaRPr sz="1400" kern="0">
              <a:solidFill>
                <a:srgbClr val="000000"/>
              </a:solidFill>
              <a:ea typeface="Arial"/>
              <a:cs typeface="Arial"/>
              <a:sym typeface="Arial"/>
            </a:endParaRPr>
          </a:p>
        </p:txBody>
      </p:sp>
      <p:sp>
        <p:nvSpPr>
          <p:cNvPr id="1170" name="Google Shape;1170;p10"/>
          <p:cNvSpPr txBox="1"/>
          <p:nvPr/>
        </p:nvSpPr>
        <p:spPr>
          <a:xfrm>
            <a:off x="1228725" y="3360737"/>
            <a:ext cx="2503500" cy="651000"/>
          </a:xfrm>
          <a:prstGeom prst="rect">
            <a:avLst/>
          </a:prstGeom>
          <a:solidFill>
            <a:schemeClr val="accent1"/>
          </a:solidFill>
          <a:ln w="9525" cap="flat" cmpd="sng">
            <a:solidFill>
              <a:srgbClr val="ECEEEE"/>
            </a:solidFill>
            <a:prstDash val="solid"/>
            <a:miter lim="800000"/>
            <a:headEnd type="none" w="sm" len="sm"/>
            <a:tailEnd type="none" w="sm" len="sm"/>
          </a:ln>
        </p:spPr>
        <p:txBody>
          <a:bodyPr spcFirstLastPara="1" wrap="square" lIns="0" tIns="0" rIns="0" bIns="0" anchor="ctr" anchorCtr="0">
            <a:noAutofit/>
          </a:bodyPr>
          <a:lstStyle/>
          <a:p>
            <a:pPr algn="ctr" defTabSz="914400">
              <a:lnSpc>
                <a:spcPct val="90000"/>
              </a:lnSpc>
              <a:buClr>
                <a:srgbClr val="FFFFFF"/>
              </a:buClr>
              <a:buSzPts val="1600"/>
              <a:buFont typeface="Arial"/>
              <a:buNone/>
            </a:pPr>
            <a:r>
              <a:rPr lang="en-US" sz="1600" b="1" kern="0">
                <a:solidFill>
                  <a:srgbClr val="FFFFFF"/>
                </a:solidFill>
                <a:ea typeface="Arial"/>
                <a:cs typeface="Arial"/>
                <a:sym typeface="Arial"/>
              </a:rPr>
              <a:t>Forum</a:t>
            </a:r>
            <a:endParaRPr sz="1400" kern="0">
              <a:solidFill>
                <a:srgbClr val="000000"/>
              </a:solidFill>
              <a:ea typeface="Arial"/>
              <a:cs typeface="Arial"/>
              <a:sym typeface="Arial"/>
            </a:endParaRPr>
          </a:p>
        </p:txBody>
      </p:sp>
      <p:sp>
        <p:nvSpPr>
          <p:cNvPr id="1171" name="Google Shape;1171;p10"/>
          <p:cNvSpPr txBox="1"/>
          <p:nvPr/>
        </p:nvSpPr>
        <p:spPr>
          <a:xfrm>
            <a:off x="1228725" y="4456112"/>
            <a:ext cx="2503500" cy="649200"/>
          </a:xfrm>
          <a:prstGeom prst="rect">
            <a:avLst/>
          </a:prstGeom>
          <a:solidFill>
            <a:schemeClr val="accent1"/>
          </a:solidFill>
          <a:ln w="9525" cap="flat" cmpd="sng">
            <a:solidFill>
              <a:srgbClr val="ECEEEE"/>
            </a:solidFill>
            <a:prstDash val="solid"/>
            <a:miter lim="800000"/>
            <a:headEnd type="none" w="sm" len="sm"/>
            <a:tailEnd type="none" w="sm" len="sm"/>
          </a:ln>
        </p:spPr>
        <p:txBody>
          <a:bodyPr spcFirstLastPara="1" wrap="square" lIns="0" tIns="0" rIns="0" bIns="0" anchor="ctr" anchorCtr="0">
            <a:noAutofit/>
          </a:bodyPr>
          <a:lstStyle/>
          <a:p>
            <a:pPr algn="ctr" defTabSz="914400">
              <a:lnSpc>
                <a:spcPct val="90000"/>
              </a:lnSpc>
              <a:buClr>
                <a:srgbClr val="FFFFFF"/>
              </a:buClr>
              <a:buSzPts val="1600"/>
              <a:buFont typeface="Arial"/>
              <a:buNone/>
            </a:pPr>
            <a:r>
              <a:rPr lang="en-US" sz="1600" b="1" kern="0">
                <a:solidFill>
                  <a:srgbClr val="FFFFFF"/>
                </a:solidFill>
                <a:ea typeface="Arial"/>
                <a:cs typeface="Arial"/>
                <a:sym typeface="Arial"/>
              </a:rPr>
              <a:t>Community Events</a:t>
            </a:r>
            <a:endParaRPr sz="1400" kern="0">
              <a:solidFill>
                <a:srgbClr val="000000"/>
              </a:solidFill>
              <a:ea typeface="Arial"/>
              <a:cs typeface="Arial"/>
              <a:sym typeface="Arial"/>
            </a:endParaRPr>
          </a:p>
        </p:txBody>
      </p:sp>
      <p:sp>
        <p:nvSpPr>
          <p:cNvPr id="1172" name="Google Shape;1172;p10"/>
          <p:cNvSpPr txBox="1"/>
          <p:nvPr/>
        </p:nvSpPr>
        <p:spPr>
          <a:xfrm>
            <a:off x="515937" y="6394450"/>
            <a:ext cx="10655400" cy="339600"/>
          </a:xfrm>
          <a:prstGeom prst="rect">
            <a:avLst/>
          </a:prstGeom>
          <a:solidFill>
            <a:srgbClr val="FA4616"/>
          </a:solidFill>
          <a:ln w="9525" cap="flat" cmpd="sng">
            <a:solidFill>
              <a:srgbClr val="FA4616"/>
            </a:solidFill>
            <a:prstDash val="solid"/>
            <a:miter lim="800000"/>
            <a:headEnd type="none" w="sm" len="sm"/>
            <a:tailEnd type="none" w="sm" len="sm"/>
          </a:ln>
        </p:spPr>
        <p:txBody>
          <a:bodyPr spcFirstLastPara="1" wrap="square" lIns="0" tIns="0" rIns="0" bIns="0" anchor="ctr" anchorCtr="0">
            <a:noAutofit/>
          </a:bodyPr>
          <a:lstStyle/>
          <a:p>
            <a:pPr algn="ctr" defTabSz="914400">
              <a:buClr>
                <a:srgbClr val="000000"/>
              </a:buClr>
              <a:buSzPts val="1600"/>
              <a:buFont typeface="Arial"/>
              <a:buNone/>
            </a:pPr>
            <a:r>
              <a:rPr lang="en-US" sz="1600" b="1" u="sng" kern="0">
                <a:solidFill>
                  <a:srgbClr val="38C6F4"/>
                </a:solidFill>
                <a:ea typeface="Arial"/>
                <a:cs typeface="Arial"/>
                <a:sym typeface="Arial"/>
                <a:hlinkClick r:id="rId6"/>
              </a:rPr>
              <a:t>Join the UiPath Community</a:t>
            </a:r>
            <a:endParaRPr sz="1400" kern="0">
              <a:solidFill>
                <a:srgbClr val="000000"/>
              </a:solidFill>
              <a:ea typeface="Arial"/>
              <a:cs typeface="Arial"/>
              <a:sym typeface="Arial"/>
            </a:endParaRPr>
          </a:p>
        </p:txBody>
      </p:sp>
      <p:sp>
        <p:nvSpPr>
          <p:cNvPr id="1173" name="Google Shape;1173;p10"/>
          <p:cNvSpPr txBox="1"/>
          <p:nvPr/>
        </p:nvSpPr>
        <p:spPr>
          <a:xfrm>
            <a:off x="3824287" y="4457700"/>
            <a:ext cx="6216600" cy="651000"/>
          </a:xfrm>
          <a:prstGeom prst="rect">
            <a:avLst/>
          </a:prstGeom>
          <a:noFill/>
          <a:ln w="9525" cap="flat" cmpd="sng">
            <a:solidFill>
              <a:srgbClr val="ECEEEE"/>
            </a:solidFill>
            <a:prstDash val="solid"/>
            <a:miter lim="800000"/>
            <a:headEnd type="none" w="sm" len="sm"/>
            <a:tailEnd type="none" w="sm" len="sm"/>
          </a:ln>
        </p:spPr>
        <p:txBody>
          <a:bodyPr spcFirstLastPara="1" wrap="square" lIns="0" tIns="0" rIns="0" bIns="0" anchor="ctr" anchorCtr="0">
            <a:noAutofit/>
          </a:bodyPr>
          <a:lstStyle/>
          <a:p>
            <a:pPr marL="457200" indent="-285750" defTabSz="914400">
              <a:lnSpc>
                <a:spcPct val="90000"/>
              </a:lnSpc>
              <a:buClr>
                <a:srgbClr val="000000"/>
              </a:buClr>
              <a:buSzPts val="1200"/>
              <a:buFont typeface="Arial"/>
              <a:buChar char="•"/>
            </a:pPr>
            <a:r>
              <a:rPr lang="en-US" sz="1200" kern="0">
                <a:solidFill>
                  <a:srgbClr val="000000"/>
                </a:solidFill>
                <a:ea typeface="Arial"/>
                <a:cs typeface="Arial"/>
                <a:sym typeface="Arial"/>
              </a:rPr>
              <a:t>Connect with like-minded people and share best practices with the </a:t>
            </a:r>
            <a:r>
              <a:rPr lang="en-US" sz="1200" u="sng" kern="0">
                <a:solidFill>
                  <a:srgbClr val="38C6F4"/>
                </a:solidFill>
                <a:ea typeface="Arial"/>
                <a:cs typeface="Arial"/>
                <a:sym typeface="Arial"/>
                <a:hlinkClick r:id="rId7"/>
              </a:rPr>
              <a:t>UiPath Community</a:t>
            </a:r>
            <a:endParaRPr sz="1400" kern="0">
              <a:solidFill>
                <a:srgbClr val="000000"/>
              </a:solidFill>
              <a:ea typeface="Arial"/>
              <a:cs typeface="Arial"/>
              <a:sym typeface="Arial"/>
            </a:endParaRPr>
          </a:p>
          <a:p>
            <a:pPr marL="457200" indent="-285750" defTabSz="914400">
              <a:lnSpc>
                <a:spcPct val="90000"/>
              </a:lnSpc>
              <a:spcBef>
                <a:spcPts val="500"/>
              </a:spcBef>
              <a:buClr>
                <a:srgbClr val="000000"/>
              </a:buClr>
              <a:buSzPts val="1200"/>
              <a:buFont typeface="Arial"/>
              <a:buChar char="•"/>
            </a:pPr>
            <a:r>
              <a:rPr lang="en-US" sz="1200" kern="0">
                <a:solidFill>
                  <a:srgbClr val="000000"/>
                </a:solidFill>
                <a:ea typeface="Arial"/>
                <a:cs typeface="Arial"/>
                <a:sym typeface="Arial"/>
              </a:rPr>
              <a:t>Solve challenges in engaging </a:t>
            </a:r>
            <a:r>
              <a:rPr lang="en-US" sz="1200" u="sng" kern="0">
                <a:solidFill>
                  <a:srgbClr val="38C6F4"/>
                </a:solidFill>
                <a:ea typeface="Arial"/>
                <a:cs typeface="Arial"/>
                <a:sym typeface="Arial"/>
                <a:hlinkClick r:id="rId8"/>
              </a:rPr>
              <a:t>hackathon</a:t>
            </a:r>
            <a:r>
              <a:rPr lang="en-US" sz="1200" kern="0">
                <a:solidFill>
                  <a:srgbClr val="000000"/>
                </a:solidFill>
                <a:ea typeface="Arial"/>
                <a:cs typeface="Arial"/>
                <a:sym typeface="Arial"/>
              </a:rPr>
              <a:t> competitions</a:t>
            </a:r>
            <a:endParaRPr sz="1200" b="1" kern="0">
              <a:solidFill>
                <a:srgbClr val="000000"/>
              </a:solidFill>
              <a:ea typeface="Arial"/>
              <a:cs typeface="Arial"/>
              <a:sym typeface="Arial"/>
            </a:endParaRPr>
          </a:p>
          <a:p>
            <a:pPr marL="457200" indent="-285750" defTabSz="914400">
              <a:lnSpc>
                <a:spcPct val="90000"/>
              </a:lnSpc>
              <a:spcBef>
                <a:spcPts val="500"/>
              </a:spcBef>
              <a:buClr>
                <a:srgbClr val="000000"/>
              </a:buClr>
              <a:buSzPts val="1200"/>
              <a:buFont typeface="Arial"/>
              <a:buChar char="•"/>
            </a:pPr>
            <a:r>
              <a:rPr lang="en-US" sz="1200" kern="0">
                <a:solidFill>
                  <a:srgbClr val="000000"/>
                </a:solidFill>
                <a:ea typeface="Arial"/>
                <a:cs typeface="Arial"/>
                <a:sym typeface="Arial"/>
              </a:rPr>
              <a:t>Join meetups and </a:t>
            </a:r>
            <a:r>
              <a:rPr lang="en-US" sz="1200" u="sng" kern="0">
                <a:solidFill>
                  <a:srgbClr val="38C6F4"/>
                </a:solidFill>
                <a:ea typeface="Arial"/>
                <a:cs typeface="Arial"/>
                <a:sym typeface="Arial"/>
                <a:hlinkClick r:id="rId9"/>
              </a:rPr>
              <a:t>conferences</a:t>
            </a:r>
            <a:endParaRPr sz="1400" kern="0">
              <a:solidFill>
                <a:srgbClr val="000000"/>
              </a:solidFill>
              <a:ea typeface="Arial"/>
              <a:cs typeface="Arial"/>
              <a:sym typeface="Arial"/>
            </a:endParaRPr>
          </a:p>
        </p:txBody>
      </p:sp>
      <p:sp>
        <p:nvSpPr>
          <p:cNvPr id="1174" name="Google Shape;1174;p10"/>
          <p:cNvSpPr txBox="1"/>
          <p:nvPr/>
        </p:nvSpPr>
        <p:spPr>
          <a:xfrm>
            <a:off x="3824287" y="2363787"/>
            <a:ext cx="6216600" cy="649200"/>
          </a:xfrm>
          <a:prstGeom prst="rect">
            <a:avLst/>
          </a:prstGeom>
          <a:noFill/>
          <a:ln w="9525" cap="flat" cmpd="sng">
            <a:solidFill>
              <a:srgbClr val="ECEEEE"/>
            </a:solidFill>
            <a:prstDash val="solid"/>
            <a:miter lim="800000"/>
            <a:headEnd type="none" w="sm" len="sm"/>
            <a:tailEnd type="none" w="sm" len="sm"/>
          </a:ln>
        </p:spPr>
        <p:txBody>
          <a:bodyPr spcFirstLastPara="1" wrap="square" lIns="0" tIns="0" rIns="0" bIns="0" anchor="ctr" anchorCtr="0">
            <a:noAutofit/>
          </a:bodyPr>
          <a:lstStyle/>
          <a:p>
            <a:pPr marL="457200" indent="-285750" defTabSz="914400">
              <a:lnSpc>
                <a:spcPct val="90000"/>
              </a:lnSpc>
              <a:buClr>
                <a:srgbClr val="000000"/>
              </a:buClr>
              <a:buSzPts val="1200"/>
              <a:buFont typeface="Arial"/>
              <a:buChar char="•"/>
            </a:pPr>
            <a:r>
              <a:rPr lang="en-US" sz="1200" kern="0" dirty="0">
                <a:solidFill>
                  <a:srgbClr val="000000"/>
                </a:solidFill>
                <a:ea typeface="Arial"/>
                <a:cs typeface="Arial"/>
                <a:sym typeface="Arial"/>
              </a:rPr>
              <a:t>Learn the skills of the future on </a:t>
            </a:r>
            <a:r>
              <a:rPr lang="en-US" sz="1200" u="sng" kern="0" dirty="0">
                <a:solidFill>
                  <a:srgbClr val="38C6F4"/>
                </a:solidFill>
                <a:ea typeface="Arial"/>
                <a:cs typeface="Arial"/>
                <a:sym typeface="Arial"/>
                <a:hlinkClick r:id="rId10"/>
              </a:rPr>
              <a:t>UiPath Academy</a:t>
            </a:r>
            <a:r>
              <a:rPr lang="en-US" sz="1200" b="1" kern="0" dirty="0">
                <a:solidFill>
                  <a:srgbClr val="000000"/>
                </a:solidFill>
                <a:ea typeface="Arial"/>
                <a:cs typeface="Arial"/>
                <a:sym typeface="Arial"/>
              </a:rPr>
              <a:t> </a:t>
            </a:r>
            <a:r>
              <a:rPr lang="en-US" sz="1200" kern="0" dirty="0">
                <a:solidFill>
                  <a:srgbClr val="000000"/>
                </a:solidFill>
                <a:ea typeface="Arial"/>
                <a:cs typeface="Arial"/>
                <a:sym typeface="Arial"/>
              </a:rPr>
              <a:t>or through our </a:t>
            </a:r>
            <a:r>
              <a:rPr lang="en-US" sz="1200" u="sng" kern="0" dirty="0">
                <a:solidFill>
                  <a:srgbClr val="38C6F4"/>
                </a:solidFill>
                <a:ea typeface="Arial"/>
                <a:cs typeface="Arial"/>
                <a:sym typeface="Arial"/>
                <a:hlinkClick r:id="rId11"/>
              </a:rPr>
              <a:t>Academic Alliance</a:t>
            </a:r>
            <a:endParaRPr sz="1200" b="1" kern="0" dirty="0">
              <a:solidFill>
                <a:srgbClr val="000000"/>
              </a:solidFill>
              <a:ea typeface="Arial"/>
              <a:cs typeface="Arial"/>
              <a:sym typeface="Arial"/>
            </a:endParaRPr>
          </a:p>
          <a:p>
            <a:pPr marL="457200" indent="-285750" defTabSz="914400">
              <a:lnSpc>
                <a:spcPct val="90000"/>
              </a:lnSpc>
              <a:spcBef>
                <a:spcPts val="500"/>
              </a:spcBef>
              <a:buClr>
                <a:srgbClr val="000000"/>
              </a:buClr>
              <a:buSzPts val="1200"/>
              <a:buFont typeface="Arial"/>
              <a:buChar char="•"/>
            </a:pPr>
            <a:r>
              <a:rPr lang="en-US" sz="1200" kern="0" dirty="0">
                <a:solidFill>
                  <a:srgbClr val="000000"/>
                </a:solidFill>
                <a:ea typeface="Arial"/>
                <a:cs typeface="Arial"/>
                <a:sym typeface="Arial"/>
              </a:rPr>
              <a:t>Earn globally recognized credentials with </a:t>
            </a:r>
            <a:r>
              <a:rPr lang="en-US" sz="1200" u="sng" kern="0" dirty="0">
                <a:solidFill>
                  <a:srgbClr val="38C6F4"/>
                </a:solidFill>
                <a:ea typeface="Arial"/>
                <a:cs typeface="Arial"/>
                <a:sym typeface="Arial"/>
                <a:hlinkClick r:id="rId12"/>
              </a:rPr>
              <a:t>UiPath Certifications</a:t>
            </a:r>
            <a:endParaRPr sz="1400" kern="0" dirty="0">
              <a:solidFill>
                <a:srgbClr val="000000"/>
              </a:solidFill>
              <a:ea typeface="Arial"/>
              <a:cs typeface="Arial"/>
              <a:sym typeface="Arial"/>
            </a:endParaRPr>
          </a:p>
        </p:txBody>
      </p:sp>
      <p:pic>
        <p:nvPicPr>
          <p:cNvPr id="1175" name="Google Shape;1175;p10"/>
          <p:cNvPicPr preferRelativeResize="0"/>
          <p:nvPr/>
        </p:nvPicPr>
        <p:blipFill rotWithShape="1">
          <a:blip r:embed="rId13">
            <a:alphaModFix/>
          </a:blip>
          <a:srcRect/>
          <a:stretch/>
        </p:blipFill>
        <p:spPr>
          <a:xfrm>
            <a:off x="538162" y="2403475"/>
            <a:ext cx="574675" cy="574675"/>
          </a:xfrm>
          <a:prstGeom prst="rect">
            <a:avLst/>
          </a:prstGeom>
          <a:noFill/>
          <a:ln>
            <a:noFill/>
          </a:ln>
        </p:spPr>
      </p:pic>
      <p:pic>
        <p:nvPicPr>
          <p:cNvPr id="1176" name="Google Shape;1176;p10"/>
          <p:cNvPicPr preferRelativeResize="0"/>
          <p:nvPr/>
        </p:nvPicPr>
        <p:blipFill rotWithShape="1">
          <a:blip r:embed="rId14">
            <a:alphaModFix/>
          </a:blip>
          <a:srcRect/>
          <a:stretch/>
        </p:blipFill>
        <p:spPr>
          <a:xfrm>
            <a:off x="566737" y="3398837"/>
            <a:ext cx="549275" cy="566737"/>
          </a:xfrm>
          <a:prstGeom prst="rect">
            <a:avLst/>
          </a:prstGeom>
          <a:noFill/>
          <a:ln>
            <a:noFill/>
          </a:ln>
        </p:spPr>
      </p:pic>
      <p:pic>
        <p:nvPicPr>
          <p:cNvPr id="1177" name="Google Shape;1177;p10"/>
          <p:cNvPicPr preferRelativeResize="0"/>
          <p:nvPr/>
        </p:nvPicPr>
        <p:blipFill rotWithShape="1">
          <a:blip r:embed="rId15">
            <a:alphaModFix/>
          </a:blip>
          <a:srcRect/>
          <a:stretch/>
        </p:blipFill>
        <p:spPr>
          <a:xfrm>
            <a:off x="549275" y="4500562"/>
            <a:ext cx="549275" cy="558800"/>
          </a:xfrm>
          <a:prstGeom prst="rect">
            <a:avLst/>
          </a:prstGeom>
          <a:noFill/>
          <a:ln>
            <a:noFill/>
          </a:ln>
        </p:spPr>
      </p:pic>
    </p:spTree>
    <p:extLst>
      <p:ext uri="{BB962C8B-B14F-4D97-AF65-F5344CB8AC3E}">
        <p14:creationId xmlns:p14="http://schemas.microsoft.com/office/powerpoint/2010/main" val="1683054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grpSp>
        <p:nvGrpSpPr>
          <p:cNvPr id="3" name="Group 2"/>
          <p:cNvGrpSpPr/>
          <p:nvPr/>
        </p:nvGrpSpPr>
        <p:grpSpPr>
          <a:xfrm>
            <a:off x="3921097" y="962896"/>
            <a:ext cx="4316650" cy="5590304"/>
            <a:chOff x="1370012" y="914400"/>
            <a:chExt cx="4316650" cy="5590304"/>
          </a:xfrm>
        </p:grpSpPr>
        <p:sp>
          <p:nvSpPr>
            <p:cNvPr id="4" name="Oval 3"/>
            <p:cNvSpPr/>
            <p:nvPr/>
          </p:nvSpPr>
          <p:spPr>
            <a:xfrm>
              <a:off x="3808412" y="5410200"/>
              <a:ext cx="1689028" cy="598033"/>
            </a:xfrm>
            <a:prstGeom prst="ellipse">
              <a:avLst/>
            </a:prstGeom>
            <a:gradFill flip="none" rotWithShape="1">
              <a:gsLst>
                <a:gs pos="0">
                  <a:schemeClr val="tx1">
                    <a:lumMod val="95000"/>
                    <a:lumOff val="5000"/>
                    <a:alpha val="71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 name="Freeform 4"/>
            <p:cNvSpPr>
              <a:spLocks noEditPoints="1"/>
            </p:cNvSpPr>
            <p:nvPr/>
          </p:nvSpPr>
          <p:spPr bwMode="auto">
            <a:xfrm>
              <a:off x="2970212" y="914400"/>
              <a:ext cx="2716450" cy="5590304"/>
            </a:xfrm>
            <a:custGeom>
              <a:avLst/>
              <a:gdLst/>
              <a:ahLst/>
              <a:cxnLst>
                <a:cxn ang="0">
                  <a:pos x="550" y="1828"/>
                </a:cxn>
                <a:cxn ang="0">
                  <a:pos x="638" y="1870"/>
                </a:cxn>
                <a:cxn ang="0">
                  <a:pos x="701" y="1945"/>
                </a:cxn>
                <a:cxn ang="0">
                  <a:pos x="732" y="2044"/>
                </a:cxn>
                <a:cxn ang="0">
                  <a:pos x="727" y="2152"/>
                </a:cxn>
                <a:cxn ang="0">
                  <a:pos x="686" y="2243"/>
                </a:cxn>
                <a:cxn ang="0">
                  <a:pos x="614" y="2309"/>
                </a:cxn>
                <a:cxn ang="0">
                  <a:pos x="516" y="2342"/>
                </a:cxn>
                <a:cxn ang="0">
                  <a:pos x="407" y="2335"/>
                </a:cxn>
                <a:cxn ang="0">
                  <a:pos x="318" y="2290"/>
                </a:cxn>
                <a:cxn ang="0">
                  <a:pos x="255" y="2216"/>
                </a:cxn>
                <a:cxn ang="0">
                  <a:pos x="225" y="2118"/>
                </a:cxn>
                <a:cxn ang="0">
                  <a:pos x="232" y="2008"/>
                </a:cxn>
                <a:cxn ang="0">
                  <a:pos x="275" y="1917"/>
                </a:cxn>
                <a:cxn ang="0">
                  <a:pos x="346" y="1852"/>
                </a:cxn>
                <a:cxn ang="0">
                  <a:pos x="442" y="1821"/>
                </a:cxn>
                <a:cxn ang="0">
                  <a:pos x="590" y="1"/>
                </a:cxn>
                <a:cxn ang="0">
                  <a:pos x="753" y="27"/>
                </a:cxn>
                <a:cxn ang="0">
                  <a:pos x="886" y="79"/>
                </a:cxn>
                <a:cxn ang="0">
                  <a:pos x="991" y="155"/>
                </a:cxn>
                <a:cxn ang="0">
                  <a:pos x="1068" y="248"/>
                </a:cxn>
                <a:cxn ang="0">
                  <a:pos x="1116" y="355"/>
                </a:cxn>
                <a:cxn ang="0">
                  <a:pos x="1137" y="472"/>
                </a:cxn>
                <a:cxn ang="0">
                  <a:pos x="1130" y="611"/>
                </a:cxn>
                <a:cxn ang="0">
                  <a:pos x="1089" y="746"/>
                </a:cxn>
                <a:cxn ang="0">
                  <a:pos x="1022" y="868"/>
                </a:cxn>
                <a:cxn ang="0">
                  <a:pos x="938" y="980"/>
                </a:cxn>
                <a:cxn ang="0">
                  <a:pos x="805" y="1138"/>
                </a:cxn>
                <a:cxn ang="0">
                  <a:pos x="715" y="1288"/>
                </a:cxn>
                <a:cxn ang="0">
                  <a:pos x="672" y="1438"/>
                </a:cxn>
                <a:cxn ang="0">
                  <a:pos x="671" y="1613"/>
                </a:cxn>
                <a:cxn ang="0">
                  <a:pos x="297" y="1473"/>
                </a:cxn>
                <a:cxn ang="0">
                  <a:pos x="318" y="1311"/>
                </a:cxn>
                <a:cxn ang="0">
                  <a:pos x="385" y="1144"/>
                </a:cxn>
                <a:cxn ang="0">
                  <a:pos x="502" y="973"/>
                </a:cxn>
                <a:cxn ang="0">
                  <a:pos x="604" y="844"/>
                </a:cxn>
                <a:cxn ang="0">
                  <a:pos x="676" y="727"/>
                </a:cxn>
                <a:cxn ang="0">
                  <a:pos x="711" y="611"/>
                </a:cxn>
                <a:cxn ang="0">
                  <a:pos x="708" y="510"/>
                </a:cxn>
                <a:cxn ang="0">
                  <a:pos x="674" y="432"/>
                </a:cxn>
                <a:cxn ang="0">
                  <a:pos x="612" y="375"/>
                </a:cxn>
                <a:cxn ang="0">
                  <a:pos x="518" y="340"/>
                </a:cxn>
                <a:cxn ang="0">
                  <a:pos x="393" y="335"/>
                </a:cxn>
                <a:cxn ang="0">
                  <a:pos x="257" y="359"/>
                </a:cxn>
                <a:cxn ang="0">
                  <a:pos x="135" y="411"/>
                </a:cxn>
                <a:cxn ang="0">
                  <a:pos x="43" y="112"/>
                </a:cxn>
                <a:cxn ang="0">
                  <a:pos x="201" y="49"/>
                </a:cxn>
                <a:cxn ang="0">
                  <a:pos x="391" y="8"/>
                </a:cxn>
              </a:cxnLst>
              <a:rect l="0" t="0" r="r" b="b"/>
              <a:pathLst>
                <a:path w="1139" h="2344">
                  <a:moveTo>
                    <a:pt x="478" y="1819"/>
                  </a:moveTo>
                  <a:lnTo>
                    <a:pt x="516" y="1821"/>
                  </a:lnTo>
                  <a:lnTo>
                    <a:pt x="550" y="1828"/>
                  </a:lnTo>
                  <a:lnTo>
                    <a:pt x="582" y="1838"/>
                  </a:lnTo>
                  <a:lnTo>
                    <a:pt x="612" y="1852"/>
                  </a:lnTo>
                  <a:lnTo>
                    <a:pt x="638" y="1870"/>
                  </a:lnTo>
                  <a:lnTo>
                    <a:pt x="662" y="1892"/>
                  </a:lnTo>
                  <a:lnTo>
                    <a:pt x="683" y="1917"/>
                  </a:lnTo>
                  <a:lnTo>
                    <a:pt x="701" y="1945"/>
                  </a:lnTo>
                  <a:lnTo>
                    <a:pt x="715" y="1976"/>
                  </a:lnTo>
                  <a:lnTo>
                    <a:pt x="725" y="2008"/>
                  </a:lnTo>
                  <a:lnTo>
                    <a:pt x="732" y="2044"/>
                  </a:lnTo>
                  <a:lnTo>
                    <a:pt x="735" y="2082"/>
                  </a:lnTo>
                  <a:lnTo>
                    <a:pt x="733" y="2118"/>
                  </a:lnTo>
                  <a:lnTo>
                    <a:pt x="727" y="2152"/>
                  </a:lnTo>
                  <a:lnTo>
                    <a:pt x="717" y="2185"/>
                  </a:lnTo>
                  <a:lnTo>
                    <a:pt x="703" y="2216"/>
                  </a:lnTo>
                  <a:lnTo>
                    <a:pt x="686" y="2243"/>
                  </a:lnTo>
                  <a:lnTo>
                    <a:pt x="665" y="2268"/>
                  </a:lnTo>
                  <a:lnTo>
                    <a:pt x="641" y="2290"/>
                  </a:lnTo>
                  <a:lnTo>
                    <a:pt x="614" y="2309"/>
                  </a:lnTo>
                  <a:lnTo>
                    <a:pt x="584" y="2324"/>
                  </a:lnTo>
                  <a:lnTo>
                    <a:pt x="551" y="2335"/>
                  </a:lnTo>
                  <a:lnTo>
                    <a:pt x="516" y="2342"/>
                  </a:lnTo>
                  <a:lnTo>
                    <a:pt x="478" y="2344"/>
                  </a:lnTo>
                  <a:lnTo>
                    <a:pt x="441" y="2342"/>
                  </a:lnTo>
                  <a:lnTo>
                    <a:pt x="407" y="2335"/>
                  </a:lnTo>
                  <a:lnTo>
                    <a:pt x="374" y="2324"/>
                  </a:lnTo>
                  <a:lnTo>
                    <a:pt x="345" y="2309"/>
                  </a:lnTo>
                  <a:lnTo>
                    <a:pt x="318" y="2290"/>
                  </a:lnTo>
                  <a:lnTo>
                    <a:pt x="294" y="2268"/>
                  </a:lnTo>
                  <a:lnTo>
                    <a:pt x="273" y="2243"/>
                  </a:lnTo>
                  <a:lnTo>
                    <a:pt x="255" y="2216"/>
                  </a:lnTo>
                  <a:lnTo>
                    <a:pt x="242" y="2185"/>
                  </a:lnTo>
                  <a:lnTo>
                    <a:pt x="231" y="2152"/>
                  </a:lnTo>
                  <a:lnTo>
                    <a:pt x="225" y="2118"/>
                  </a:lnTo>
                  <a:lnTo>
                    <a:pt x="223" y="2082"/>
                  </a:lnTo>
                  <a:lnTo>
                    <a:pt x="225" y="2044"/>
                  </a:lnTo>
                  <a:lnTo>
                    <a:pt x="232" y="2008"/>
                  </a:lnTo>
                  <a:lnTo>
                    <a:pt x="242" y="1976"/>
                  </a:lnTo>
                  <a:lnTo>
                    <a:pt x="256" y="1945"/>
                  </a:lnTo>
                  <a:lnTo>
                    <a:pt x="275" y="1917"/>
                  </a:lnTo>
                  <a:lnTo>
                    <a:pt x="295" y="1892"/>
                  </a:lnTo>
                  <a:lnTo>
                    <a:pt x="320" y="1870"/>
                  </a:lnTo>
                  <a:lnTo>
                    <a:pt x="346" y="1852"/>
                  </a:lnTo>
                  <a:lnTo>
                    <a:pt x="376" y="1838"/>
                  </a:lnTo>
                  <a:lnTo>
                    <a:pt x="409" y="1828"/>
                  </a:lnTo>
                  <a:lnTo>
                    <a:pt x="442" y="1821"/>
                  </a:lnTo>
                  <a:lnTo>
                    <a:pt x="478" y="1819"/>
                  </a:lnTo>
                  <a:close/>
                  <a:moveTo>
                    <a:pt x="529" y="0"/>
                  </a:moveTo>
                  <a:lnTo>
                    <a:pt x="590" y="1"/>
                  </a:lnTo>
                  <a:lnTo>
                    <a:pt x="648" y="7"/>
                  </a:lnTo>
                  <a:lnTo>
                    <a:pt x="702" y="15"/>
                  </a:lnTo>
                  <a:lnTo>
                    <a:pt x="753" y="27"/>
                  </a:lnTo>
                  <a:lnTo>
                    <a:pt x="801" y="41"/>
                  </a:lnTo>
                  <a:lnTo>
                    <a:pt x="846" y="59"/>
                  </a:lnTo>
                  <a:lnTo>
                    <a:pt x="886" y="79"/>
                  </a:lnTo>
                  <a:lnTo>
                    <a:pt x="924" y="102"/>
                  </a:lnTo>
                  <a:lnTo>
                    <a:pt x="959" y="127"/>
                  </a:lnTo>
                  <a:lnTo>
                    <a:pt x="991" y="155"/>
                  </a:lnTo>
                  <a:lnTo>
                    <a:pt x="1020" y="184"/>
                  </a:lnTo>
                  <a:lnTo>
                    <a:pt x="1045" y="214"/>
                  </a:lnTo>
                  <a:lnTo>
                    <a:pt x="1068" y="248"/>
                  </a:lnTo>
                  <a:lnTo>
                    <a:pt x="1087" y="282"/>
                  </a:lnTo>
                  <a:lnTo>
                    <a:pt x="1103" y="318"/>
                  </a:lnTo>
                  <a:lnTo>
                    <a:pt x="1116" y="355"/>
                  </a:lnTo>
                  <a:lnTo>
                    <a:pt x="1127" y="393"/>
                  </a:lnTo>
                  <a:lnTo>
                    <a:pt x="1134" y="432"/>
                  </a:lnTo>
                  <a:lnTo>
                    <a:pt x="1137" y="472"/>
                  </a:lnTo>
                  <a:lnTo>
                    <a:pt x="1139" y="512"/>
                  </a:lnTo>
                  <a:lnTo>
                    <a:pt x="1137" y="563"/>
                  </a:lnTo>
                  <a:lnTo>
                    <a:pt x="1130" y="611"/>
                  </a:lnTo>
                  <a:lnTo>
                    <a:pt x="1120" y="658"/>
                  </a:lnTo>
                  <a:lnTo>
                    <a:pt x="1107" y="703"/>
                  </a:lnTo>
                  <a:lnTo>
                    <a:pt x="1089" y="746"/>
                  </a:lnTo>
                  <a:lnTo>
                    <a:pt x="1069" y="788"/>
                  </a:lnTo>
                  <a:lnTo>
                    <a:pt x="1047" y="828"/>
                  </a:lnTo>
                  <a:lnTo>
                    <a:pt x="1022" y="868"/>
                  </a:lnTo>
                  <a:lnTo>
                    <a:pt x="995" y="906"/>
                  </a:lnTo>
                  <a:lnTo>
                    <a:pt x="967" y="943"/>
                  </a:lnTo>
                  <a:lnTo>
                    <a:pt x="938" y="980"/>
                  </a:lnTo>
                  <a:lnTo>
                    <a:pt x="907" y="1017"/>
                  </a:lnTo>
                  <a:lnTo>
                    <a:pt x="846" y="1087"/>
                  </a:lnTo>
                  <a:lnTo>
                    <a:pt x="805" y="1138"/>
                  </a:lnTo>
                  <a:lnTo>
                    <a:pt x="769" y="1189"/>
                  </a:lnTo>
                  <a:lnTo>
                    <a:pt x="740" y="1239"/>
                  </a:lnTo>
                  <a:lnTo>
                    <a:pt x="715" y="1288"/>
                  </a:lnTo>
                  <a:lnTo>
                    <a:pt x="696" y="1337"/>
                  </a:lnTo>
                  <a:lnTo>
                    <a:pt x="682" y="1387"/>
                  </a:lnTo>
                  <a:lnTo>
                    <a:pt x="672" y="1438"/>
                  </a:lnTo>
                  <a:lnTo>
                    <a:pt x="667" y="1490"/>
                  </a:lnTo>
                  <a:lnTo>
                    <a:pt x="667" y="1542"/>
                  </a:lnTo>
                  <a:lnTo>
                    <a:pt x="671" y="1613"/>
                  </a:lnTo>
                  <a:lnTo>
                    <a:pt x="307" y="1613"/>
                  </a:lnTo>
                  <a:lnTo>
                    <a:pt x="300" y="1526"/>
                  </a:lnTo>
                  <a:lnTo>
                    <a:pt x="297" y="1473"/>
                  </a:lnTo>
                  <a:lnTo>
                    <a:pt x="299" y="1419"/>
                  </a:lnTo>
                  <a:lnTo>
                    <a:pt x="306" y="1366"/>
                  </a:lnTo>
                  <a:lnTo>
                    <a:pt x="318" y="1311"/>
                  </a:lnTo>
                  <a:lnTo>
                    <a:pt x="335" y="1256"/>
                  </a:lnTo>
                  <a:lnTo>
                    <a:pt x="358" y="1200"/>
                  </a:lnTo>
                  <a:lnTo>
                    <a:pt x="385" y="1144"/>
                  </a:lnTo>
                  <a:lnTo>
                    <a:pt x="419" y="1087"/>
                  </a:lnTo>
                  <a:lnTo>
                    <a:pt x="458" y="1030"/>
                  </a:lnTo>
                  <a:lnTo>
                    <a:pt x="502" y="973"/>
                  </a:lnTo>
                  <a:lnTo>
                    <a:pt x="539" y="929"/>
                  </a:lnTo>
                  <a:lnTo>
                    <a:pt x="573" y="886"/>
                  </a:lnTo>
                  <a:lnTo>
                    <a:pt x="604" y="844"/>
                  </a:lnTo>
                  <a:lnTo>
                    <a:pt x="632" y="805"/>
                  </a:lnTo>
                  <a:lnTo>
                    <a:pt x="656" y="766"/>
                  </a:lnTo>
                  <a:lnTo>
                    <a:pt x="676" y="727"/>
                  </a:lnTo>
                  <a:lnTo>
                    <a:pt x="692" y="688"/>
                  </a:lnTo>
                  <a:lnTo>
                    <a:pt x="704" y="650"/>
                  </a:lnTo>
                  <a:lnTo>
                    <a:pt x="711" y="611"/>
                  </a:lnTo>
                  <a:lnTo>
                    <a:pt x="714" y="572"/>
                  </a:lnTo>
                  <a:lnTo>
                    <a:pt x="712" y="541"/>
                  </a:lnTo>
                  <a:lnTo>
                    <a:pt x="708" y="510"/>
                  </a:lnTo>
                  <a:lnTo>
                    <a:pt x="700" y="482"/>
                  </a:lnTo>
                  <a:lnTo>
                    <a:pt x="689" y="456"/>
                  </a:lnTo>
                  <a:lnTo>
                    <a:pt x="674" y="432"/>
                  </a:lnTo>
                  <a:lnTo>
                    <a:pt x="657" y="410"/>
                  </a:lnTo>
                  <a:lnTo>
                    <a:pt x="636" y="391"/>
                  </a:lnTo>
                  <a:lnTo>
                    <a:pt x="612" y="375"/>
                  </a:lnTo>
                  <a:lnTo>
                    <a:pt x="585" y="360"/>
                  </a:lnTo>
                  <a:lnTo>
                    <a:pt x="553" y="350"/>
                  </a:lnTo>
                  <a:lnTo>
                    <a:pt x="518" y="340"/>
                  </a:lnTo>
                  <a:lnTo>
                    <a:pt x="480" y="335"/>
                  </a:lnTo>
                  <a:lnTo>
                    <a:pt x="439" y="333"/>
                  </a:lnTo>
                  <a:lnTo>
                    <a:pt x="393" y="335"/>
                  </a:lnTo>
                  <a:lnTo>
                    <a:pt x="348" y="340"/>
                  </a:lnTo>
                  <a:lnTo>
                    <a:pt x="302" y="349"/>
                  </a:lnTo>
                  <a:lnTo>
                    <a:pt x="257" y="359"/>
                  </a:lnTo>
                  <a:lnTo>
                    <a:pt x="214" y="374"/>
                  </a:lnTo>
                  <a:lnTo>
                    <a:pt x="173" y="391"/>
                  </a:lnTo>
                  <a:lnTo>
                    <a:pt x="135" y="411"/>
                  </a:lnTo>
                  <a:lnTo>
                    <a:pt x="101" y="434"/>
                  </a:lnTo>
                  <a:lnTo>
                    <a:pt x="0" y="137"/>
                  </a:lnTo>
                  <a:lnTo>
                    <a:pt x="43" y="112"/>
                  </a:lnTo>
                  <a:lnTo>
                    <a:pt x="91" y="89"/>
                  </a:lnTo>
                  <a:lnTo>
                    <a:pt x="144" y="68"/>
                  </a:lnTo>
                  <a:lnTo>
                    <a:pt x="201" y="49"/>
                  </a:lnTo>
                  <a:lnTo>
                    <a:pt x="261" y="31"/>
                  </a:lnTo>
                  <a:lnTo>
                    <a:pt x="324" y="19"/>
                  </a:lnTo>
                  <a:lnTo>
                    <a:pt x="391" y="8"/>
                  </a:lnTo>
                  <a:lnTo>
                    <a:pt x="459" y="1"/>
                  </a:lnTo>
                  <a:lnTo>
                    <a:pt x="529" y="0"/>
                  </a:lnTo>
                  <a:close/>
                </a:path>
              </a:pathLst>
            </a:custGeom>
            <a:solidFill>
              <a:schemeClr val="bg1">
                <a:lumMod val="65000"/>
              </a:schemeClr>
            </a:solidFill>
            <a:ln w="0">
              <a:noFill/>
              <a:prstDash val="solid"/>
              <a:round/>
              <a:headEnd/>
              <a:tailEnd/>
            </a:ln>
            <a:effectLst>
              <a:outerShdw blurRad="355600" dist="38100" dir="10800000" algn="r" rotWithShape="0">
                <a:prstClr val="black">
                  <a:alpha val="73000"/>
                </a:prstClr>
              </a:outerShdw>
            </a:effectLst>
            <a:scene3d>
              <a:camera prst="perspectiveRelaxed" fov="0">
                <a:rot lat="18600000" lon="0" rev="0"/>
              </a:camera>
              <a:lightRig rig="threePt" dir="t"/>
            </a:scene3d>
            <a:sp3d>
              <a:bevelT w="12700" h="508000"/>
            </a:sp3d>
          </p:spPr>
          <p:txBody>
            <a:bodyPr vert="horz" wrap="square" lIns="91440" tIns="45720" rIns="91440" bIns="45720" numCol="1" anchor="t" anchorCtr="0" compatLnSpc="1">
              <a:prstTxWarp prst="textNoShape">
                <a:avLst/>
              </a:prstTxWarp>
            </a:bodyPr>
            <a:lstStyle/>
            <a:p>
              <a:endParaRPr lang="en-US"/>
            </a:p>
          </p:txBody>
        </p:sp>
        <p:grpSp>
          <p:nvGrpSpPr>
            <p:cNvPr id="6" name="Group 34"/>
            <p:cNvGrpSpPr/>
            <p:nvPr/>
          </p:nvGrpSpPr>
          <p:grpSpPr>
            <a:xfrm>
              <a:off x="1370018" y="1752602"/>
              <a:ext cx="1524002" cy="3166090"/>
              <a:chOff x="4651994" y="2104238"/>
              <a:chExt cx="1962983" cy="4078064"/>
            </a:xfrm>
          </p:grpSpPr>
          <p:sp>
            <p:nvSpPr>
              <p:cNvPr id="35" name="Oval 34"/>
              <p:cNvSpPr/>
              <p:nvPr/>
            </p:nvSpPr>
            <p:spPr>
              <a:xfrm>
                <a:off x="5079012" y="5643906"/>
                <a:ext cx="1445022" cy="538396"/>
              </a:xfrm>
              <a:prstGeom prst="ellipse">
                <a:avLst/>
              </a:prstGeom>
              <a:gradFill flip="none" rotWithShape="1">
                <a:gsLst>
                  <a:gs pos="0">
                    <a:schemeClr val="tx1">
                      <a:lumMod val="95000"/>
                      <a:lumOff val="5000"/>
                      <a:alpha val="71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36" name="Group 35"/>
              <p:cNvGrpSpPr/>
              <p:nvPr/>
            </p:nvGrpSpPr>
            <p:grpSpPr>
              <a:xfrm>
                <a:off x="4651994" y="2104238"/>
                <a:ext cx="1962983" cy="3889274"/>
                <a:chOff x="5561013" y="1698625"/>
                <a:chExt cx="2038349" cy="4038601"/>
              </a:xfrm>
            </p:grpSpPr>
            <p:sp>
              <p:nvSpPr>
                <p:cNvPr id="37" name="Freeform 36"/>
                <p:cNvSpPr>
                  <a:spLocks/>
                </p:cNvSpPr>
                <p:nvPr/>
              </p:nvSpPr>
              <p:spPr bwMode="auto">
                <a:xfrm>
                  <a:off x="6430963" y="3086100"/>
                  <a:ext cx="738187" cy="1385888"/>
                </a:xfrm>
                <a:custGeom>
                  <a:avLst/>
                  <a:gdLst/>
                  <a:ahLst/>
                  <a:cxnLst>
                    <a:cxn ang="0">
                      <a:pos x="428" y="0"/>
                    </a:cxn>
                    <a:cxn ang="0">
                      <a:pos x="465" y="807"/>
                    </a:cxn>
                    <a:cxn ang="0">
                      <a:pos x="102" y="873"/>
                    </a:cxn>
                    <a:cxn ang="0">
                      <a:pos x="0" y="16"/>
                    </a:cxn>
                    <a:cxn ang="0">
                      <a:pos x="8" y="10"/>
                    </a:cxn>
                    <a:cxn ang="0">
                      <a:pos x="35" y="12"/>
                    </a:cxn>
                    <a:cxn ang="0">
                      <a:pos x="68" y="15"/>
                    </a:cxn>
                    <a:cxn ang="0">
                      <a:pos x="106" y="18"/>
                    </a:cxn>
                    <a:cxn ang="0">
                      <a:pos x="147" y="20"/>
                    </a:cxn>
                    <a:cxn ang="0">
                      <a:pos x="193" y="21"/>
                    </a:cxn>
                    <a:cxn ang="0">
                      <a:pos x="241" y="21"/>
                    </a:cxn>
                    <a:cxn ang="0">
                      <a:pos x="291" y="20"/>
                    </a:cxn>
                    <a:cxn ang="0">
                      <a:pos x="341" y="16"/>
                    </a:cxn>
                    <a:cxn ang="0">
                      <a:pos x="391" y="11"/>
                    </a:cxn>
                    <a:cxn ang="0">
                      <a:pos x="393" y="11"/>
                    </a:cxn>
                    <a:cxn ang="0">
                      <a:pos x="399" y="8"/>
                    </a:cxn>
                    <a:cxn ang="0">
                      <a:pos x="407" y="5"/>
                    </a:cxn>
                    <a:cxn ang="0">
                      <a:pos x="417" y="2"/>
                    </a:cxn>
                    <a:cxn ang="0">
                      <a:pos x="428" y="0"/>
                    </a:cxn>
                  </a:cxnLst>
                  <a:rect l="0" t="0" r="r" b="b"/>
                  <a:pathLst>
                    <a:path w="465" h="873">
                      <a:moveTo>
                        <a:pt x="428" y="0"/>
                      </a:moveTo>
                      <a:lnTo>
                        <a:pt x="465" y="807"/>
                      </a:lnTo>
                      <a:lnTo>
                        <a:pt x="102" y="873"/>
                      </a:lnTo>
                      <a:lnTo>
                        <a:pt x="0" y="16"/>
                      </a:lnTo>
                      <a:lnTo>
                        <a:pt x="8" y="10"/>
                      </a:lnTo>
                      <a:lnTo>
                        <a:pt x="35" y="12"/>
                      </a:lnTo>
                      <a:lnTo>
                        <a:pt x="68" y="15"/>
                      </a:lnTo>
                      <a:lnTo>
                        <a:pt x="106" y="18"/>
                      </a:lnTo>
                      <a:lnTo>
                        <a:pt x="147" y="20"/>
                      </a:lnTo>
                      <a:lnTo>
                        <a:pt x="193" y="21"/>
                      </a:lnTo>
                      <a:lnTo>
                        <a:pt x="241" y="21"/>
                      </a:lnTo>
                      <a:lnTo>
                        <a:pt x="291" y="20"/>
                      </a:lnTo>
                      <a:lnTo>
                        <a:pt x="341" y="16"/>
                      </a:lnTo>
                      <a:lnTo>
                        <a:pt x="391" y="11"/>
                      </a:lnTo>
                      <a:lnTo>
                        <a:pt x="393" y="11"/>
                      </a:lnTo>
                      <a:lnTo>
                        <a:pt x="399" y="8"/>
                      </a:lnTo>
                      <a:lnTo>
                        <a:pt x="407" y="5"/>
                      </a:lnTo>
                      <a:lnTo>
                        <a:pt x="417" y="2"/>
                      </a:lnTo>
                      <a:lnTo>
                        <a:pt x="428" y="0"/>
                      </a:lnTo>
                      <a:close/>
                    </a:path>
                  </a:pathLst>
                </a:custGeom>
                <a:solidFill>
                  <a:srgbClr val="F5FAF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6259513" y="4227513"/>
                  <a:ext cx="989012" cy="1473200"/>
                </a:xfrm>
                <a:custGeom>
                  <a:avLst/>
                  <a:gdLst/>
                  <a:ahLst/>
                  <a:cxnLst>
                    <a:cxn ang="0">
                      <a:pos x="623" y="3"/>
                    </a:cxn>
                    <a:cxn ang="0">
                      <a:pos x="622" y="27"/>
                    </a:cxn>
                    <a:cxn ang="0">
                      <a:pos x="620" y="69"/>
                    </a:cxn>
                    <a:cxn ang="0">
                      <a:pos x="616" y="127"/>
                    </a:cxn>
                    <a:cxn ang="0">
                      <a:pos x="612" y="197"/>
                    </a:cxn>
                    <a:cxn ang="0">
                      <a:pos x="605" y="274"/>
                    </a:cxn>
                    <a:cxn ang="0">
                      <a:pos x="593" y="394"/>
                    </a:cxn>
                    <a:cxn ang="0">
                      <a:pos x="584" y="471"/>
                    </a:cxn>
                    <a:cxn ang="0">
                      <a:pos x="566" y="589"/>
                    </a:cxn>
                    <a:cxn ang="0">
                      <a:pos x="553" y="663"/>
                    </a:cxn>
                    <a:cxn ang="0">
                      <a:pos x="540" y="731"/>
                    </a:cxn>
                    <a:cxn ang="0">
                      <a:pos x="527" y="789"/>
                    </a:cxn>
                    <a:cxn ang="0">
                      <a:pos x="517" y="833"/>
                    </a:cxn>
                    <a:cxn ang="0">
                      <a:pos x="511" y="863"/>
                    </a:cxn>
                    <a:cxn ang="0">
                      <a:pos x="508" y="873"/>
                    </a:cxn>
                    <a:cxn ang="0">
                      <a:pos x="142" y="880"/>
                    </a:cxn>
                    <a:cxn ang="0">
                      <a:pos x="140" y="876"/>
                    </a:cxn>
                    <a:cxn ang="0">
                      <a:pos x="135" y="860"/>
                    </a:cxn>
                    <a:cxn ang="0">
                      <a:pos x="127" y="834"/>
                    </a:cxn>
                    <a:cxn ang="0">
                      <a:pos x="115" y="793"/>
                    </a:cxn>
                    <a:cxn ang="0">
                      <a:pos x="101" y="736"/>
                    </a:cxn>
                    <a:cxn ang="0">
                      <a:pos x="86" y="663"/>
                    </a:cxn>
                    <a:cxn ang="0">
                      <a:pos x="69" y="570"/>
                    </a:cxn>
                    <a:cxn ang="0">
                      <a:pos x="40" y="392"/>
                    </a:cxn>
                    <a:cxn ang="0">
                      <a:pos x="20" y="243"/>
                    </a:cxn>
                    <a:cxn ang="0">
                      <a:pos x="0" y="70"/>
                    </a:cxn>
                    <a:cxn ang="0">
                      <a:pos x="11" y="71"/>
                    </a:cxn>
                    <a:cxn ang="0">
                      <a:pos x="46" y="72"/>
                    </a:cxn>
                    <a:cxn ang="0">
                      <a:pos x="97" y="74"/>
                    </a:cxn>
                    <a:cxn ang="0">
                      <a:pos x="198" y="73"/>
                    </a:cxn>
                    <a:cxn ang="0">
                      <a:pos x="277" y="70"/>
                    </a:cxn>
                    <a:cxn ang="0">
                      <a:pos x="360" y="64"/>
                    </a:cxn>
                    <a:cxn ang="0">
                      <a:pos x="442" y="53"/>
                    </a:cxn>
                    <a:cxn ang="0">
                      <a:pos x="521" y="37"/>
                    </a:cxn>
                    <a:cxn ang="0">
                      <a:pos x="592" y="14"/>
                    </a:cxn>
                  </a:cxnLst>
                  <a:rect l="0" t="0" r="r" b="b"/>
                  <a:pathLst>
                    <a:path w="623" h="928">
                      <a:moveTo>
                        <a:pt x="623" y="0"/>
                      </a:moveTo>
                      <a:lnTo>
                        <a:pt x="623" y="3"/>
                      </a:lnTo>
                      <a:lnTo>
                        <a:pt x="622" y="12"/>
                      </a:lnTo>
                      <a:lnTo>
                        <a:pt x="622" y="27"/>
                      </a:lnTo>
                      <a:lnTo>
                        <a:pt x="621" y="46"/>
                      </a:lnTo>
                      <a:lnTo>
                        <a:pt x="620" y="69"/>
                      </a:lnTo>
                      <a:lnTo>
                        <a:pt x="618" y="96"/>
                      </a:lnTo>
                      <a:lnTo>
                        <a:pt x="616" y="127"/>
                      </a:lnTo>
                      <a:lnTo>
                        <a:pt x="613" y="161"/>
                      </a:lnTo>
                      <a:lnTo>
                        <a:pt x="612" y="197"/>
                      </a:lnTo>
                      <a:lnTo>
                        <a:pt x="608" y="235"/>
                      </a:lnTo>
                      <a:lnTo>
                        <a:pt x="605" y="274"/>
                      </a:lnTo>
                      <a:lnTo>
                        <a:pt x="598" y="354"/>
                      </a:lnTo>
                      <a:lnTo>
                        <a:pt x="593" y="394"/>
                      </a:lnTo>
                      <a:lnTo>
                        <a:pt x="589" y="433"/>
                      </a:lnTo>
                      <a:lnTo>
                        <a:pt x="584" y="471"/>
                      </a:lnTo>
                      <a:lnTo>
                        <a:pt x="579" y="511"/>
                      </a:lnTo>
                      <a:lnTo>
                        <a:pt x="566" y="589"/>
                      </a:lnTo>
                      <a:lnTo>
                        <a:pt x="560" y="627"/>
                      </a:lnTo>
                      <a:lnTo>
                        <a:pt x="553" y="663"/>
                      </a:lnTo>
                      <a:lnTo>
                        <a:pt x="546" y="698"/>
                      </a:lnTo>
                      <a:lnTo>
                        <a:pt x="540" y="731"/>
                      </a:lnTo>
                      <a:lnTo>
                        <a:pt x="534" y="761"/>
                      </a:lnTo>
                      <a:lnTo>
                        <a:pt x="527" y="789"/>
                      </a:lnTo>
                      <a:lnTo>
                        <a:pt x="522" y="813"/>
                      </a:lnTo>
                      <a:lnTo>
                        <a:pt x="517" y="833"/>
                      </a:lnTo>
                      <a:lnTo>
                        <a:pt x="514" y="851"/>
                      </a:lnTo>
                      <a:lnTo>
                        <a:pt x="511" y="863"/>
                      </a:lnTo>
                      <a:lnTo>
                        <a:pt x="509" y="870"/>
                      </a:lnTo>
                      <a:lnTo>
                        <a:pt x="508" y="873"/>
                      </a:lnTo>
                      <a:lnTo>
                        <a:pt x="333" y="928"/>
                      </a:lnTo>
                      <a:lnTo>
                        <a:pt x="142" y="880"/>
                      </a:lnTo>
                      <a:lnTo>
                        <a:pt x="141" y="880"/>
                      </a:lnTo>
                      <a:lnTo>
                        <a:pt x="140" y="876"/>
                      </a:lnTo>
                      <a:lnTo>
                        <a:pt x="137" y="870"/>
                      </a:lnTo>
                      <a:lnTo>
                        <a:pt x="135" y="860"/>
                      </a:lnTo>
                      <a:lnTo>
                        <a:pt x="131" y="849"/>
                      </a:lnTo>
                      <a:lnTo>
                        <a:pt x="127" y="834"/>
                      </a:lnTo>
                      <a:lnTo>
                        <a:pt x="121" y="815"/>
                      </a:lnTo>
                      <a:lnTo>
                        <a:pt x="115" y="793"/>
                      </a:lnTo>
                      <a:lnTo>
                        <a:pt x="108" y="767"/>
                      </a:lnTo>
                      <a:lnTo>
                        <a:pt x="101" y="736"/>
                      </a:lnTo>
                      <a:lnTo>
                        <a:pt x="94" y="702"/>
                      </a:lnTo>
                      <a:lnTo>
                        <a:pt x="86" y="663"/>
                      </a:lnTo>
                      <a:lnTo>
                        <a:pt x="78" y="619"/>
                      </a:lnTo>
                      <a:lnTo>
                        <a:pt x="69" y="570"/>
                      </a:lnTo>
                      <a:lnTo>
                        <a:pt x="50" y="456"/>
                      </a:lnTo>
                      <a:lnTo>
                        <a:pt x="40" y="392"/>
                      </a:lnTo>
                      <a:lnTo>
                        <a:pt x="30" y="320"/>
                      </a:lnTo>
                      <a:lnTo>
                        <a:pt x="20" y="243"/>
                      </a:lnTo>
                      <a:lnTo>
                        <a:pt x="10" y="160"/>
                      </a:lnTo>
                      <a:lnTo>
                        <a:pt x="0" y="70"/>
                      </a:lnTo>
                      <a:lnTo>
                        <a:pt x="2" y="70"/>
                      </a:lnTo>
                      <a:lnTo>
                        <a:pt x="11" y="71"/>
                      </a:lnTo>
                      <a:lnTo>
                        <a:pt x="26" y="72"/>
                      </a:lnTo>
                      <a:lnTo>
                        <a:pt x="46" y="72"/>
                      </a:lnTo>
                      <a:lnTo>
                        <a:pt x="69" y="73"/>
                      </a:lnTo>
                      <a:lnTo>
                        <a:pt x="97" y="74"/>
                      </a:lnTo>
                      <a:lnTo>
                        <a:pt x="162" y="74"/>
                      </a:lnTo>
                      <a:lnTo>
                        <a:pt x="198" y="73"/>
                      </a:lnTo>
                      <a:lnTo>
                        <a:pt x="237" y="72"/>
                      </a:lnTo>
                      <a:lnTo>
                        <a:pt x="277" y="70"/>
                      </a:lnTo>
                      <a:lnTo>
                        <a:pt x="318" y="67"/>
                      </a:lnTo>
                      <a:lnTo>
                        <a:pt x="360" y="64"/>
                      </a:lnTo>
                      <a:lnTo>
                        <a:pt x="401" y="58"/>
                      </a:lnTo>
                      <a:lnTo>
                        <a:pt x="442" y="53"/>
                      </a:lnTo>
                      <a:lnTo>
                        <a:pt x="482" y="45"/>
                      </a:lnTo>
                      <a:lnTo>
                        <a:pt x="521" y="37"/>
                      </a:lnTo>
                      <a:lnTo>
                        <a:pt x="558" y="26"/>
                      </a:lnTo>
                      <a:lnTo>
                        <a:pt x="592" y="14"/>
                      </a:lnTo>
                      <a:lnTo>
                        <a:pt x="623" y="0"/>
                      </a:lnTo>
                      <a:close/>
                    </a:path>
                  </a:pathLst>
                </a:custGeom>
                <a:solidFill>
                  <a:srgbClr val="002D5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6259513" y="4227513"/>
                  <a:ext cx="989012" cy="1473200"/>
                </a:xfrm>
                <a:custGeom>
                  <a:avLst/>
                  <a:gdLst/>
                  <a:ahLst/>
                  <a:cxnLst>
                    <a:cxn ang="0">
                      <a:pos x="623" y="3"/>
                    </a:cxn>
                    <a:cxn ang="0">
                      <a:pos x="622" y="27"/>
                    </a:cxn>
                    <a:cxn ang="0">
                      <a:pos x="620" y="69"/>
                    </a:cxn>
                    <a:cxn ang="0">
                      <a:pos x="616" y="127"/>
                    </a:cxn>
                    <a:cxn ang="0">
                      <a:pos x="612" y="197"/>
                    </a:cxn>
                    <a:cxn ang="0">
                      <a:pos x="605" y="274"/>
                    </a:cxn>
                    <a:cxn ang="0">
                      <a:pos x="593" y="394"/>
                    </a:cxn>
                    <a:cxn ang="0">
                      <a:pos x="584" y="471"/>
                    </a:cxn>
                    <a:cxn ang="0">
                      <a:pos x="566" y="589"/>
                    </a:cxn>
                    <a:cxn ang="0">
                      <a:pos x="553" y="663"/>
                    </a:cxn>
                    <a:cxn ang="0">
                      <a:pos x="540" y="731"/>
                    </a:cxn>
                    <a:cxn ang="0">
                      <a:pos x="527" y="789"/>
                    </a:cxn>
                    <a:cxn ang="0">
                      <a:pos x="517" y="833"/>
                    </a:cxn>
                    <a:cxn ang="0">
                      <a:pos x="511" y="863"/>
                    </a:cxn>
                    <a:cxn ang="0">
                      <a:pos x="508" y="873"/>
                    </a:cxn>
                    <a:cxn ang="0">
                      <a:pos x="142" y="880"/>
                    </a:cxn>
                    <a:cxn ang="0">
                      <a:pos x="140" y="876"/>
                    </a:cxn>
                    <a:cxn ang="0">
                      <a:pos x="135" y="860"/>
                    </a:cxn>
                    <a:cxn ang="0">
                      <a:pos x="127" y="834"/>
                    </a:cxn>
                    <a:cxn ang="0">
                      <a:pos x="115" y="793"/>
                    </a:cxn>
                    <a:cxn ang="0">
                      <a:pos x="101" y="736"/>
                    </a:cxn>
                    <a:cxn ang="0">
                      <a:pos x="86" y="663"/>
                    </a:cxn>
                    <a:cxn ang="0">
                      <a:pos x="69" y="570"/>
                    </a:cxn>
                    <a:cxn ang="0">
                      <a:pos x="40" y="392"/>
                    </a:cxn>
                    <a:cxn ang="0">
                      <a:pos x="20" y="243"/>
                    </a:cxn>
                    <a:cxn ang="0">
                      <a:pos x="0" y="70"/>
                    </a:cxn>
                    <a:cxn ang="0">
                      <a:pos x="11" y="71"/>
                    </a:cxn>
                    <a:cxn ang="0">
                      <a:pos x="46" y="72"/>
                    </a:cxn>
                    <a:cxn ang="0">
                      <a:pos x="97" y="74"/>
                    </a:cxn>
                    <a:cxn ang="0">
                      <a:pos x="198" y="73"/>
                    </a:cxn>
                    <a:cxn ang="0">
                      <a:pos x="277" y="70"/>
                    </a:cxn>
                    <a:cxn ang="0">
                      <a:pos x="360" y="64"/>
                    </a:cxn>
                    <a:cxn ang="0">
                      <a:pos x="442" y="53"/>
                    </a:cxn>
                    <a:cxn ang="0">
                      <a:pos x="521" y="37"/>
                    </a:cxn>
                    <a:cxn ang="0">
                      <a:pos x="592" y="14"/>
                    </a:cxn>
                  </a:cxnLst>
                  <a:rect l="0" t="0" r="r" b="b"/>
                  <a:pathLst>
                    <a:path w="623" h="928">
                      <a:moveTo>
                        <a:pt x="623" y="0"/>
                      </a:moveTo>
                      <a:lnTo>
                        <a:pt x="623" y="3"/>
                      </a:lnTo>
                      <a:lnTo>
                        <a:pt x="622" y="12"/>
                      </a:lnTo>
                      <a:lnTo>
                        <a:pt x="622" y="27"/>
                      </a:lnTo>
                      <a:lnTo>
                        <a:pt x="621" y="46"/>
                      </a:lnTo>
                      <a:lnTo>
                        <a:pt x="620" y="69"/>
                      </a:lnTo>
                      <a:lnTo>
                        <a:pt x="618" y="96"/>
                      </a:lnTo>
                      <a:lnTo>
                        <a:pt x="616" y="127"/>
                      </a:lnTo>
                      <a:lnTo>
                        <a:pt x="613" y="161"/>
                      </a:lnTo>
                      <a:lnTo>
                        <a:pt x="612" y="197"/>
                      </a:lnTo>
                      <a:lnTo>
                        <a:pt x="608" y="235"/>
                      </a:lnTo>
                      <a:lnTo>
                        <a:pt x="605" y="274"/>
                      </a:lnTo>
                      <a:lnTo>
                        <a:pt x="598" y="354"/>
                      </a:lnTo>
                      <a:lnTo>
                        <a:pt x="593" y="394"/>
                      </a:lnTo>
                      <a:lnTo>
                        <a:pt x="589" y="433"/>
                      </a:lnTo>
                      <a:lnTo>
                        <a:pt x="584" y="471"/>
                      </a:lnTo>
                      <a:lnTo>
                        <a:pt x="579" y="511"/>
                      </a:lnTo>
                      <a:lnTo>
                        <a:pt x="566" y="589"/>
                      </a:lnTo>
                      <a:lnTo>
                        <a:pt x="560" y="627"/>
                      </a:lnTo>
                      <a:lnTo>
                        <a:pt x="553" y="663"/>
                      </a:lnTo>
                      <a:lnTo>
                        <a:pt x="546" y="698"/>
                      </a:lnTo>
                      <a:lnTo>
                        <a:pt x="540" y="731"/>
                      </a:lnTo>
                      <a:lnTo>
                        <a:pt x="534" y="761"/>
                      </a:lnTo>
                      <a:lnTo>
                        <a:pt x="527" y="789"/>
                      </a:lnTo>
                      <a:lnTo>
                        <a:pt x="522" y="813"/>
                      </a:lnTo>
                      <a:lnTo>
                        <a:pt x="517" y="833"/>
                      </a:lnTo>
                      <a:lnTo>
                        <a:pt x="514" y="851"/>
                      </a:lnTo>
                      <a:lnTo>
                        <a:pt x="511" y="863"/>
                      </a:lnTo>
                      <a:lnTo>
                        <a:pt x="509" y="870"/>
                      </a:lnTo>
                      <a:lnTo>
                        <a:pt x="508" y="873"/>
                      </a:lnTo>
                      <a:lnTo>
                        <a:pt x="333" y="928"/>
                      </a:lnTo>
                      <a:lnTo>
                        <a:pt x="142" y="880"/>
                      </a:lnTo>
                      <a:lnTo>
                        <a:pt x="141" y="880"/>
                      </a:lnTo>
                      <a:lnTo>
                        <a:pt x="140" y="876"/>
                      </a:lnTo>
                      <a:lnTo>
                        <a:pt x="137" y="870"/>
                      </a:lnTo>
                      <a:lnTo>
                        <a:pt x="135" y="860"/>
                      </a:lnTo>
                      <a:lnTo>
                        <a:pt x="131" y="849"/>
                      </a:lnTo>
                      <a:lnTo>
                        <a:pt x="127" y="834"/>
                      </a:lnTo>
                      <a:lnTo>
                        <a:pt x="121" y="815"/>
                      </a:lnTo>
                      <a:lnTo>
                        <a:pt x="115" y="793"/>
                      </a:lnTo>
                      <a:lnTo>
                        <a:pt x="108" y="767"/>
                      </a:lnTo>
                      <a:lnTo>
                        <a:pt x="101" y="736"/>
                      </a:lnTo>
                      <a:lnTo>
                        <a:pt x="94" y="702"/>
                      </a:lnTo>
                      <a:lnTo>
                        <a:pt x="86" y="663"/>
                      </a:lnTo>
                      <a:lnTo>
                        <a:pt x="78" y="619"/>
                      </a:lnTo>
                      <a:lnTo>
                        <a:pt x="69" y="570"/>
                      </a:lnTo>
                      <a:lnTo>
                        <a:pt x="50" y="456"/>
                      </a:lnTo>
                      <a:lnTo>
                        <a:pt x="40" y="392"/>
                      </a:lnTo>
                      <a:lnTo>
                        <a:pt x="30" y="320"/>
                      </a:lnTo>
                      <a:lnTo>
                        <a:pt x="20" y="243"/>
                      </a:lnTo>
                      <a:lnTo>
                        <a:pt x="10" y="160"/>
                      </a:lnTo>
                      <a:lnTo>
                        <a:pt x="0" y="70"/>
                      </a:lnTo>
                      <a:lnTo>
                        <a:pt x="2" y="70"/>
                      </a:lnTo>
                      <a:lnTo>
                        <a:pt x="11" y="71"/>
                      </a:lnTo>
                      <a:lnTo>
                        <a:pt x="26" y="72"/>
                      </a:lnTo>
                      <a:lnTo>
                        <a:pt x="46" y="72"/>
                      </a:lnTo>
                      <a:lnTo>
                        <a:pt x="69" y="73"/>
                      </a:lnTo>
                      <a:lnTo>
                        <a:pt x="97" y="74"/>
                      </a:lnTo>
                      <a:lnTo>
                        <a:pt x="162" y="74"/>
                      </a:lnTo>
                      <a:lnTo>
                        <a:pt x="198" y="73"/>
                      </a:lnTo>
                      <a:lnTo>
                        <a:pt x="237" y="72"/>
                      </a:lnTo>
                      <a:lnTo>
                        <a:pt x="277" y="70"/>
                      </a:lnTo>
                      <a:lnTo>
                        <a:pt x="318" y="67"/>
                      </a:lnTo>
                      <a:lnTo>
                        <a:pt x="360" y="64"/>
                      </a:lnTo>
                      <a:lnTo>
                        <a:pt x="401" y="58"/>
                      </a:lnTo>
                      <a:lnTo>
                        <a:pt x="442" y="53"/>
                      </a:lnTo>
                      <a:lnTo>
                        <a:pt x="482" y="45"/>
                      </a:lnTo>
                      <a:lnTo>
                        <a:pt x="521" y="37"/>
                      </a:lnTo>
                      <a:lnTo>
                        <a:pt x="558" y="26"/>
                      </a:lnTo>
                      <a:lnTo>
                        <a:pt x="592" y="14"/>
                      </a:lnTo>
                      <a:lnTo>
                        <a:pt x="623" y="0"/>
                      </a:lnTo>
                      <a:close/>
                    </a:path>
                  </a:pathLst>
                </a:custGeom>
                <a:gradFill flip="none" rotWithShape="1">
                  <a:gsLst>
                    <a:gs pos="0">
                      <a:srgbClr val="1C4774">
                        <a:shade val="30000"/>
                        <a:satMod val="115000"/>
                      </a:srgbClr>
                    </a:gs>
                    <a:gs pos="50000">
                      <a:srgbClr val="1C4774">
                        <a:shade val="67500"/>
                        <a:satMod val="115000"/>
                      </a:srgbClr>
                    </a:gs>
                    <a:gs pos="100000">
                      <a:srgbClr val="1C4774">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6699250" y="4652963"/>
                  <a:ext cx="239712" cy="1047750"/>
                </a:xfrm>
                <a:custGeom>
                  <a:avLst/>
                  <a:gdLst/>
                  <a:ahLst/>
                  <a:cxnLst>
                    <a:cxn ang="0">
                      <a:pos x="151" y="0"/>
                    </a:cxn>
                    <a:cxn ang="0">
                      <a:pos x="151" y="2"/>
                    </a:cxn>
                    <a:cxn ang="0">
                      <a:pos x="148" y="5"/>
                    </a:cxn>
                    <a:cxn ang="0">
                      <a:pos x="142" y="12"/>
                    </a:cxn>
                    <a:cxn ang="0">
                      <a:pos x="134" y="18"/>
                    </a:cxn>
                    <a:cxn ang="0">
                      <a:pos x="123" y="26"/>
                    </a:cxn>
                    <a:cxn ang="0">
                      <a:pos x="109" y="33"/>
                    </a:cxn>
                    <a:cxn ang="0">
                      <a:pos x="92" y="40"/>
                    </a:cxn>
                    <a:cxn ang="0">
                      <a:pos x="66" y="660"/>
                    </a:cxn>
                    <a:cxn ang="0">
                      <a:pos x="43" y="657"/>
                    </a:cxn>
                    <a:cxn ang="0">
                      <a:pos x="61" y="44"/>
                    </a:cxn>
                    <a:cxn ang="0">
                      <a:pos x="58" y="44"/>
                    </a:cxn>
                    <a:cxn ang="0">
                      <a:pos x="40" y="40"/>
                    </a:cxn>
                    <a:cxn ang="0">
                      <a:pos x="27" y="35"/>
                    </a:cxn>
                    <a:cxn ang="0">
                      <a:pos x="14" y="29"/>
                    </a:cxn>
                    <a:cxn ang="0">
                      <a:pos x="0" y="21"/>
                    </a:cxn>
                    <a:cxn ang="0">
                      <a:pos x="11" y="21"/>
                    </a:cxn>
                    <a:cxn ang="0">
                      <a:pos x="23" y="20"/>
                    </a:cxn>
                    <a:cxn ang="0">
                      <a:pos x="38" y="19"/>
                    </a:cxn>
                    <a:cxn ang="0">
                      <a:pos x="56" y="17"/>
                    </a:cxn>
                    <a:cxn ang="0">
                      <a:pos x="75" y="15"/>
                    </a:cxn>
                    <a:cxn ang="0">
                      <a:pos x="95" y="12"/>
                    </a:cxn>
                    <a:cxn ang="0">
                      <a:pos x="115" y="9"/>
                    </a:cxn>
                    <a:cxn ang="0">
                      <a:pos x="134" y="5"/>
                    </a:cxn>
                    <a:cxn ang="0">
                      <a:pos x="151" y="0"/>
                    </a:cxn>
                  </a:cxnLst>
                  <a:rect l="0" t="0" r="r" b="b"/>
                  <a:pathLst>
                    <a:path w="151" h="660">
                      <a:moveTo>
                        <a:pt x="151" y="0"/>
                      </a:moveTo>
                      <a:lnTo>
                        <a:pt x="151" y="2"/>
                      </a:lnTo>
                      <a:lnTo>
                        <a:pt x="148" y="5"/>
                      </a:lnTo>
                      <a:lnTo>
                        <a:pt x="142" y="12"/>
                      </a:lnTo>
                      <a:lnTo>
                        <a:pt x="134" y="18"/>
                      </a:lnTo>
                      <a:lnTo>
                        <a:pt x="123" y="26"/>
                      </a:lnTo>
                      <a:lnTo>
                        <a:pt x="109" y="33"/>
                      </a:lnTo>
                      <a:lnTo>
                        <a:pt x="92" y="40"/>
                      </a:lnTo>
                      <a:lnTo>
                        <a:pt x="66" y="660"/>
                      </a:lnTo>
                      <a:lnTo>
                        <a:pt x="43" y="657"/>
                      </a:lnTo>
                      <a:lnTo>
                        <a:pt x="61" y="44"/>
                      </a:lnTo>
                      <a:lnTo>
                        <a:pt x="58" y="44"/>
                      </a:lnTo>
                      <a:lnTo>
                        <a:pt x="40" y="40"/>
                      </a:lnTo>
                      <a:lnTo>
                        <a:pt x="27" y="35"/>
                      </a:lnTo>
                      <a:lnTo>
                        <a:pt x="14" y="29"/>
                      </a:lnTo>
                      <a:lnTo>
                        <a:pt x="0" y="21"/>
                      </a:lnTo>
                      <a:lnTo>
                        <a:pt x="11" y="21"/>
                      </a:lnTo>
                      <a:lnTo>
                        <a:pt x="23" y="20"/>
                      </a:lnTo>
                      <a:lnTo>
                        <a:pt x="38" y="19"/>
                      </a:lnTo>
                      <a:lnTo>
                        <a:pt x="56" y="17"/>
                      </a:lnTo>
                      <a:lnTo>
                        <a:pt x="75" y="15"/>
                      </a:lnTo>
                      <a:lnTo>
                        <a:pt x="95" y="12"/>
                      </a:lnTo>
                      <a:lnTo>
                        <a:pt x="115" y="9"/>
                      </a:lnTo>
                      <a:lnTo>
                        <a:pt x="134" y="5"/>
                      </a:lnTo>
                      <a:lnTo>
                        <a:pt x="151" y="0"/>
                      </a:lnTo>
                      <a:close/>
                    </a:path>
                  </a:pathLst>
                </a:custGeom>
                <a:solidFill>
                  <a:srgbClr val="00001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40"/>
                <p:cNvSpPr>
                  <a:spLocks/>
                </p:cNvSpPr>
                <p:nvPr/>
              </p:nvSpPr>
              <p:spPr bwMode="auto">
                <a:xfrm>
                  <a:off x="6356350" y="5548313"/>
                  <a:ext cx="857250" cy="188913"/>
                </a:xfrm>
                <a:custGeom>
                  <a:avLst/>
                  <a:gdLst/>
                  <a:ahLst/>
                  <a:cxnLst>
                    <a:cxn ang="0">
                      <a:pos x="121" y="0"/>
                    </a:cxn>
                    <a:cxn ang="0">
                      <a:pos x="142" y="0"/>
                    </a:cxn>
                    <a:cxn ang="0">
                      <a:pos x="164" y="4"/>
                    </a:cxn>
                    <a:cxn ang="0">
                      <a:pos x="190" y="9"/>
                    </a:cxn>
                    <a:cxn ang="0">
                      <a:pos x="217" y="19"/>
                    </a:cxn>
                    <a:cxn ang="0">
                      <a:pos x="247" y="33"/>
                    </a:cxn>
                    <a:cxn ang="0">
                      <a:pos x="279" y="50"/>
                    </a:cxn>
                    <a:cxn ang="0">
                      <a:pos x="281" y="49"/>
                    </a:cxn>
                    <a:cxn ang="0">
                      <a:pos x="285" y="47"/>
                    </a:cxn>
                    <a:cxn ang="0">
                      <a:pos x="291" y="43"/>
                    </a:cxn>
                    <a:cxn ang="0">
                      <a:pos x="300" y="38"/>
                    </a:cxn>
                    <a:cxn ang="0">
                      <a:pos x="310" y="32"/>
                    </a:cxn>
                    <a:cxn ang="0">
                      <a:pos x="323" y="26"/>
                    </a:cxn>
                    <a:cxn ang="0">
                      <a:pos x="337" y="19"/>
                    </a:cxn>
                    <a:cxn ang="0">
                      <a:pos x="351" y="14"/>
                    </a:cxn>
                    <a:cxn ang="0">
                      <a:pos x="367" y="9"/>
                    </a:cxn>
                    <a:cxn ang="0">
                      <a:pos x="384" y="5"/>
                    </a:cxn>
                    <a:cxn ang="0">
                      <a:pos x="400" y="2"/>
                    </a:cxn>
                    <a:cxn ang="0">
                      <a:pos x="417" y="0"/>
                    </a:cxn>
                    <a:cxn ang="0">
                      <a:pos x="434" y="1"/>
                    </a:cxn>
                    <a:cxn ang="0">
                      <a:pos x="451" y="5"/>
                    </a:cxn>
                    <a:cxn ang="0">
                      <a:pos x="467" y="10"/>
                    </a:cxn>
                    <a:cxn ang="0">
                      <a:pos x="483" y="19"/>
                    </a:cxn>
                    <a:cxn ang="0">
                      <a:pos x="497" y="31"/>
                    </a:cxn>
                    <a:cxn ang="0">
                      <a:pos x="511" y="47"/>
                    </a:cxn>
                    <a:cxn ang="0">
                      <a:pos x="522" y="67"/>
                    </a:cxn>
                    <a:cxn ang="0">
                      <a:pos x="531" y="90"/>
                    </a:cxn>
                    <a:cxn ang="0">
                      <a:pos x="540" y="119"/>
                    </a:cxn>
                    <a:cxn ang="0">
                      <a:pos x="0" y="119"/>
                    </a:cxn>
                    <a:cxn ang="0">
                      <a:pos x="0" y="118"/>
                    </a:cxn>
                    <a:cxn ang="0">
                      <a:pos x="1" y="115"/>
                    </a:cxn>
                    <a:cxn ang="0">
                      <a:pos x="2" y="108"/>
                    </a:cxn>
                    <a:cxn ang="0">
                      <a:pos x="5" y="101"/>
                    </a:cxn>
                    <a:cxn ang="0">
                      <a:pos x="8" y="93"/>
                    </a:cxn>
                    <a:cxn ang="0">
                      <a:pos x="11" y="83"/>
                    </a:cxn>
                    <a:cxn ang="0">
                      <a:pos x="16" y="73"/>
                    </a:cxn>
                    <a:cxn ang="0">
                      <a:pos x="21" y="62"/>
                    </a:cxn>
                    <a:cxn ang="0">
                      <a:pos x="28" y="51"/>
                    </a:cxn>
                    <a:cxn ang="0">
                      <a:pos x="37" y="40"/>
                    </a:cxn>
                    <a:cxn ang="0">
                      <a:pos x="47" y="30"/>
                    </a:cxn>
                    <a:cxn ang="0">
                      <a:pos x="58" y="21"/>
                    </a:cxn>
                    <a:cxn ang="0">
                      <a:pos x="71" y="14"/>
                    </a:cxn>
                    <a:cxn ang="0">
                      <a:pos x="86" y="8"/>
                    </a:cxn>
                    <a:cxn ang="0">
                      <a:pos x="103" y="3"/>
                    </a:cxn>
                    <a:cxn ang="0">
                      <a:pos x="121" y="0"/>
                    </a:cxn>
                  </a:cxnLst>
                  <a:rect l="0" t="0" r="r" b="b"/>
                  <a:pathLst>
                    <a:path w="540" h="119">
                      <a:moveTo>
                        <a:pt x="121" y="0"/>
                      </a:moveTo>
                      <a:lnTo>
                        <a:pt x="142" y="0"/>
                      </a:lnTo>
                      <a:lnTo>
                        <a:pt x="164" y="4"/>
                      </a:lnTo>
                      <a:lnTo>
                        <a:pt x="190" y="9"/>
                      </a:lnTo>
                      <a:lnTo>
                        <a:pt x="217" y="19"/>
                      </a:lnTo>
                      <a:lnTo>
                        <a:pt x="247" y="33"/>
                      </a:lnTo>
                      <a:lnTo>
                        <a:pt x="279" y="50"/>
                      </a:lnTo>
                      <a:lnTo>
                        <a:pt x="281" y="49"/>
                      </a:lnTo>
                      <a:lnTo>
                        <a:pt x="285" y="47"/>
                      </a:lnTo>
                      <a:lnTo>
                        <a:pt x="291" y="43"/>
                      </a:lnTo>
                      <a:lnTo>
                        <a:pt x="300" y="38"/>
                      </a:lnTo>
                      <a:lnTo>
                        <a:pt x="310" y="32"/>
                      </a:lnTo>
                      <a:lnTo>
                        <a:pt x="323" y="26"/>
                      </a:lnTo>
                      <a:lnTo>
                        <a:pt x="337" y="19"/>
                      </a:lnTo>
                      <a:lnTo>
                        <a:pt x="351" y="14"/>
                      </a:lnTo>
                      <a:lnTo>
                        <a:pt x="367" y="9"/>
                      </a:lnTo>
                      <a:lnTo>
                        <a:pt x="384" y="5"/>
                      </a:lnTo>
                      <a:lnTo>
                        <a:pt x="400" y="2"/>
                      </a:lnTo>
                      <a:lnTo>
                        <a:pt x="417" y="0"/>
                      </a:lnTo>
                      <a:lnTo>
                        <a:pt x="434" y="1"/>
                      </a:lnTo>
                      <a:lnTo>
                        <a:pt x="451" y="5"/>
                      </a:lnTo>
                      <a:lnTo>
                        <a:pt x="467" y="10"/>
                      </a:lnTo>
                      <a:lnTo>
                        <a:pt x="483" y="19"/>
                      </a:lnTo>
                      <a:lnTo>
                        <a:pt x="497" y="31"/>
                      </a:lnTo>
                      <a:lnTo>
                        <a:pt x="511" y="47"/>
                      </a:lnTo>
                      <a:lnTo>
                        <a:pt x="522" y="67"/>
                      </a:lnTo>
                      <a:lnTo>
                        <a:pt x="531" y="90"/>
                      </a:lnTo>
                      <a:lnTo>
                        <a:pt x="540" y="119"/>
                      </a:lnTo>
                      <a:lnTo>
                        <a:pt x="0" y="119"/>
                      </a:lnTo>
                      <a:lnTo>
                        <a:pt x="0" y="118"/>
                      </a:lnTo>
                      <a:lnTo>
                        <a:pt x="1" y="115"/>
                      </a:lnTo>
                      <a:lnTo>
                        <a:pt x="2" y="108"/>
                      </a:lnTo>
                      <a:lnTo>
                        <a:pt x="5" y="101"/>
                      </a:lnTo>
                      <a:lnTo>
                        <a:pt x="8" y="93"/>
                      </a:lnTo>
                      <a:lnTo>
                        <a:pt x="11" y="83"/>
                      </a:lnTo>
                      <a:lnTo>
                        <a:pt x="16" y="73"/>
                      </a:lnTo>
                      <a:lnTo>
                        <a:pt x="21" y="62"/>
                      </a:lnTo>
                      <a:lnTo>
                        <a:pt x="28" y="51"/>
                      </a:lnTo>
                      <a:lnTo>
                        <a:pt x="37" y="40"/>
                      </a:lnTo>
                      <a:lnTo>
                        <a:pt x="47" y="30"/>
                      </a:lnTo>
                      <a:lnTo>
                        <a:pt x="58" y="21"/>
                      </a:lnTo>
                      <a:lnTo>
                        <a:pt x="71" y="14"/>
                      </a:lnTo>
                      <a:lnTo>
                        <a:pt x="86" y="8"/>
                      </a:lnTo>
                      <a:lnTo>
                        <a:pt x="103" y="3"/>
                      </a:lnTo>
                      <a:lnTo>
                        <a:pt x="12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p:cNvSpPr>
                <p:nvPr/>
              </p:nvSpPr>
              <p:spPr bwMode="auto">
                <a:xfrm>
                  <a:off x="7273925" y="4152900"/>
                  <a:ext cx="287337" cy="241300"/>
                </a:xfrm>
                <a:custGeom>
                  <a:avLst/>
                  <a:gdLst/>
                  <a:ahLst/>
                  <a:cxnLst>
                    <a:cxn ang="0">
                      <a:pos x="179" y="0"/>
                    </a:cxn>
                    <a:cxn ang="0">
                      <a:pos x="181" y="24"/>
                    </a:cxn>
                    <a:cxn ang="0">
                      <a:pos x="180" y="47"/>
                    </a:cxn>
                    <a:cxn ang="0">
                      <a:pos x="176" y="69"/>
                    </a:cxn>
                    <a:cxn ang="0">
                      <a:pos x="170" y="89"/>
                    </a:cxn>
                    <a:cxn ang="0">
                      <a:pos x="160" y="107"/>
                    </a:cxn>
                    <a:cxn ang="0">
                      <a:pos x="148" y="123"/>
                    </a:cxn>
                    <a:cxn ang="0">
                      <a:pos x="134" y="136"/>
                    </a:cxn>
                    <a:cxn ang="0">
                      <a:pos x="118" y="145"/>
                    </a:cxn>
                    <a:cxn ang="0">
                      <a:pos x="99" y="151"/>
                    </a:cxn>
                    <a:cxn ang="0">
                      <a:pos x="78" y="152"/>
                    </a:cxn>
                    <a:cxn ang="0">
                      <a:pos x="60" y="149"/>
                    </a:cxn>
                    <a:cxn ang="0">
                      <a:pos x="47" y="143"/>
                    </a:cxn>
                    <a:cxn ang="0">
                      <a:pos x="34" y="136"/>
                    </a:cxn>
                    <a:cxn ang="0">
                      <a:pos x="25" y="127"/>
                    </a:cxn>
                    <a:cxn ang="0">
                      <a:pos x="17" y="116"/>
                    </a:cxn>
                    <a:cxn ang="0">
                      <a:pos x="12" y="106"/>
                    </a:cxn>
                    <a:cxn ang="0">
                      <a:pos x="7" y="95"/>
                    </a:cxn>
                    <a:cxn ang="0">
                      <a:pos x="3" y="85"/>
                    </a:cxn>
                    <a:cxn ang="0">
                      <a:pos x="2" y="76"/>
                    </a:cxn>
                    <a:cxn ang="0">
                      <a:pos x="1" y="70"/>
                    </a:cxn>
                    <a:cxn ang="0">
                      <a:pos x="0" y="65"/>
                    </a:cxn>
                    <a:cxn ang="0">
                      <a:pos x="0" y="64"/>
                    </a:cxn>
                    <a:cxn ang="0">
                      <a:pos x="179" y="0"/>
                    </a:cxn>
                  </a:cxnLst>
                  <a:rect l="0" t="0" r="r" b="b"/>
                  <a:pathLst>
                    <a:path w="181" h="152">
                      <a:moveTo>
                        <a:pt x="179" y="0"/>
                      </a:moveTo>
                      <a:lnTo>
                        <a:pt x="181" y="24"/>
                      </a:lnTo>
                      <a:lnTo>
                        <a:pt x="180" y="47"/>
                      </a:lnTo>
                      <a:lnTo>
                        <a:pt x="176" y="69"/>
                      </a:lnTo>
                      <a:lnTo>
                        <a:pt x="170" y="89"/>
                      </a:lnTo>
                      <a:lnTo>
                        <a:pt x="160" y="107"/>
                      </a:lnTo>
                      <a:lnTo>
                        <a:pt x="148" y="123"/>
                      </a:lnTo>
                      <a:lnTo>
                        <a:pt x="134" y="136"/>
                      </a:lnTo>
                      <a:lnTo>
                        <a:pt x="118" y="145"/>
                      </a:lnTo>
                      <a:lnTo>
                        <a:pt x="99" y="151"/>
                      </a:lnTo>
                      <a:lnTo>
                        <a:pt x="78" y="152"/>
                      </a:lnTo>
                      <a:lnTo>
                        <a:pt x="60" y="149"/>
                      </a:lnTo>
                      <a:lnTo>
                        <a:pt x="47" y="143"/>
                      </a:lnTo>
                      <a:lnTo>
                        <a:pt x="34" y="136"/>
                      </a:lnTo>
                      <a:lnTo>
                        <a:pt x="25" y="127"/>
                      </a:lnTo>
                      <a:lnTo>
                        <a:pt x="17" y="116"/>
                      </a:lnTo>
                      <a:lnTo>
                        <a:pt x="12" y="106"/>
                      </a:lnTo>
                      <a:lnTo>
                        <a:pt x="7" y="95"/>
                      </a:lnTo>
                      <a:lnTo>
                        <a:pt x="3" y="85"/>
                      </a:lnTo>
                      <a:lnTo>
                        <a:pt x="2" y="76"/>
                      </a:lnTo>
                      <a:lnTo>
                        <a:pt x="1" y="70"/>
                      </a:lnTo>
                      <a:lnTo>
                        <a:pt x="0" y="65"/>
                      </a:lnTo>
                      <a:lnTo>
                        <a:pt x="0" y="64"/>
                      </a:lnTo>
                      <a:lnTo>
                        <a:pt x="179" y="0"/>
                      </a:lnTo>
                      <a:close/>
                    </a:path>
                  </a:pathLst>
                </a:custGeom>
                <a:solidFill>
                  <a:srgbClr val="FFC8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p:cNvSpPr>
                <p:nvPr/>
              </p:nvSpPr>
              <p:spPr bwMode="auto">
                <a:xfrm>
                  <a:off x="6015038" y="1698625"/>
                  <a:ext cx="1290637" cy="1304925"/>
                </a:xfrm>
                <a:custGeom>
                  <a:avLst/>
                  <a:gdLst/>
                  <a:ahLst/>
                  <a:cxnLst>
                    <a:cxn ang="0">
                      <a:pos x="407" y="1"/>
                    </a:cxn>
                    <a:cxn ang="0">
                      <a:pos x="486" y="14"/>
                    </a:cxn>
                    <a:cxn ang="0">
                      <a:pos x="564" y="42"/>
                    </a:cxn>
                    <a:cxn ang="0">
                      <a:pos x="638" y="85"/>
                    </a:cxn>
                    <a:cxn ang="0">
                      <a:pos x="698" y="140"/>
                    </a:cxn>
                    <a:cxn ang="0">
                      <a:pos x="746" y="206"/>
                    </a:cxn>
                    <a:cxn ang="0">
                      <a:pos x="781" y="278"/>
                    </a:cxn>
                    <a:cxn ang="0">
                      <a:pos x="803" y="356"/>
                    </a:cxn>
                    <a:cxn ang="0">
                      <a:pos x="812" y="436"/>
                    </a:cxn>
                    <a:cxn ang="0">
                      <a:pos x="809" y="513"/>
                    </a:cxn>
                    <a:cxn ang="0">
                      <a:pos x="795" y="585"/>
                    </a:cxn>
                    <a:cxn ang="0">
                      <a:pos x="768" y="650"/>
                    </a:cxn>
                    <a:cxn ang="0">
                      <a:pos x="727" y="709"/>
                    </a:cxn>
                    <a:cxn ang="0">
                      <a:pos x="670" y="759"/>
                    </a:cxn>
                    <a:cxn ang="0">
                      <a:pos x="605" y="795"/>
                    </a:cxn>
                    <a:cxn ang="0">
                      <a:pos x="534" y="816"/>
                    </a:cxn>
                    <a:cxn ang="0">
                      <a:pos x="459" y="822"/>
                    </a:cxn>
                    <a:cxn ang="0">
                      <a:pos x="382" y="814"/>
                    </a:cxn>
                    <a:cxn ang="0">
                      <a:pos x="305" y="792"/>
                    </a:cxn>
                    <a:cxn ang="0">
                      <a:pos x="229" y="755"/>
                    </a:cxn>
                    <a:cxn ang="0">
                      <a:pos x="156" y="702"/>
                    </a:cxn>
                    <a:cxn ang="0">
                      <a:pos x="94" y="637"/>
                    </a:cxn>
                    <a:cxn ang="0">
                      <a:pos x="47" y="563"/>
                    </a:cxn>
                    <a:cxn ang="0">
                      <a:pos x="15" y="483"/>
                    </a:cxn>
                    <a:cxn ang="0">
                      <a:pos x="0" y="400"/>
                    </a:cxn>
                    <a:cxn ang="0">
                      <a:pos x="4" y="316"/>
                    </a:cxn>
                    <a:cxn ang="0">
                      <a:pos x="26" y="236"/>
                    </a:cxn>
                    <a:cxn ang="0">
                      <a:pos x="68" y="159"/>
                    </a:cxn>
                    <a:cxn ang="0">
                      <a:pos x="121" y="99"/>
                    </a:cxn>
                    <a:cxn ang="0">
                      <a:pos x="184" y="52"/>
                    </a:cxn>
                    <a:cxn ang="0">
                      <a:pos x="254" y="20"/>
                    </a:cxn>
                    <a:cxn ang="0">
                      <a:pos x="330" y="3"/>
                    </a:cxn>
                  </a:cxnLst>
                  <a:rect l="0" t="0" r="r" b="b"/>
                  <a:pathLst>
                    <a:path w="813" h="822">
                      <a:moveTo>
                        <a:pt x="368" y="0"/>
                      </a:moveTo>
                      <a:lnTo>
                        <a:pt x="407" y="1"/>
                      </a:lnTo>
                      <a:lnTo>
                        <a:pt x="447" y="5"/>
                      </a:lnTo>
                      <a:lnTo>
                        <a:pt x="486" y="14"/>
                      </a:lnTo>
                      <a:lnTo>
                        <a:pt x="525" y="26"/>
                      </a:lnTo>
                      <a:lnTo>
                        <a:pt x="564" y="42"/>
                      </a:lnTo>
                      <a:lnTo>
                        <a:pt x="601" y="62"/>
                      </a:lnTo>
                      <a:lnTo>
                        <a:pt x="638" y="85"/>
                      </a:lnTo>
                      <a:lnTo>
                        <a:pt x="669" y="111"/>
                      </a:lnTo>
                      <a:lnTo>
                        <a:pt x="698" y="140"/>
                      </a:lnTo>
                      <a:lnTo>
                        <a:pt x="724" y="171"/>
                      </a:lnTo>
                      <a:lnTo>
                        <a:pt x="746" y="206"/>
                      </a:lnTo>
                      <a:lnTo>
                        <a:pt x="765" y="241"/>
                      </a:lnTo>
                      <a:lnTo>
                        <a:pt x="781" y="278"/>
                      </a:lnTo>
                      <a:lnTo>
                        <a:pt x="794" y="317"/>
                      </a:lnTo>
                      <a:lnTo>
                        <a:pt x="803" y="356"/>
                      </a:lnTo>
                      <a:lnTo>
                        <a:pt x="809" y="396"/>
                      </a:lnTo>
                      <a:lnTo>
                        <a:pt x="812" y="436"/>
                      </a:lnTo>
                      <a:lnTo>
                        <a:pt x="813" y="475"/>
                      </a:lnTo>
                      <a:lnTo>
                        <a:pt x="809" y="513"/>
                      </a:lnTo>
                      <a:lnTo>
                        <a:pt x="804" y="550"/>
                      </a:lnTo>
                      <a:lnTo>
                        <a:pt x="795" y="585"/>
                      </a:lnTo>
                      <a:lnTo>
                        <a:pt x="783" y="619"/>
                      </a:lnTo>
                      <a:lnTo>
                        <a:pt x="768" y="650"/>
                      </a:lnTo>
                      <a:lnTo>
                        <a:pt x="751" y="678"/>
                      </a:lnTo>
                      <a:lnTo>
                        <a:pt x="727" y="709"/>
                      </a:lnTo>
                      <a:lnTo>
                        <a:pt x="699" y="736"/>
                      </a:lnTo>
                      <a:lnTo>
                        <a:pt x="670" y="759"/>
                      </a:lnTo>
                      <a:lnTo>
                        <a:pt x="639" y="779"/>
                      </a:lnTo>
                      <a:lnTo>
                        <a:pt x="605" y="795"/>
                      </a:lnTo>
                      <a:lnTo>
                        <a:pt x="571" y="807"/>
                      </a:lnTo>
                      <a:lnTo>
                        <a:pt x="534" y="816"/>
                      </a:lnTo>
                      <a:lnTo>
                        <a:pt x="497" y="820"/>
                      </a:lnTo>
                      <a:lnTo>
                        <a:pt x="459" y="822"/>
                      </a:lnTo>
                      <a:lnTo>
                        <a:pt x="421" y="820"/>
                      </a:lnTo>
                      <a:lnTo>
                        <a:pt x="382" y="814"/>
                      </a:lnTo>
                      <a:lnTo>
                        <a:pt x="343" y="805"/>
                      </a:lnTo>
                      <a:lnTo>
                        <a:pt x="305" y="792"/>
                      </a:lnTo>
                      <a:lnTo>
                        <a:pt x="266" y="775"/>
                      </a:lnTo>
                      <a:lnTo>
                        <a:pt x="229" y="755"/>
                      </a:lnTo>
                      <a:lnTo>
                        <a:pt x="193" y="731"/>
                      </a:lnTo>
                      <a:lnTo>
                        <a:pt x="156" y="702"/>
                      </a:lnTo>
                      <a:lnTo>
                        <a:pt x="123" y="671"/>
                      </a:lnTo>
                      <a:lnTo>
                        <a:pt x="94" y="637"/>
                      </a:lnTo>
                      <a:lnTo>
                        <a:pt x="68" y="601"/>
                      </a:lnTo>
                      <a:lnTo>
                        <a:pt x="47" y="563"/>
                      </a:lnTo>
                      <a:lnTo>
                        <a:pt x="29" y="523"/>
                      </a:lnTo>
                      <a:lnTo>
                        <a:pt x="15" y="483"/>
                      </a:lnTo>
                      <a:lnTo>
                        <a:pt x="6" y="441"/>
                      </a:lnTo>
                      <a:lnTo>
                        <a:pt x="0" y="400"/>
                      </a:lnTo>
                      <a:lnTo>
                        <a:pt x="0" y="358"/>
                      </a:lnTo>
                      <a:lnTo>
                        <a:pt x="4" y="316"/>
                      </a:lnTo>
                      <a:lnTo>
                        <a:pt x="12" y="275"/>
                      </a:lnTo>
                      <a:lnTo>
                        <a:pt x="26" y="236"/>
                      </a:lnTo>
                      <a:lnTo>
                        <a:pt x="44" y="197"/>
                      </a:lnTo>
                      <a:lnTo>
                        <a:pt x="68" y="159"/>
                      </a:lnTo>
                      <a:lnTo>
                        <a:pt x="93" y="127"/>
                      </a:lnTo>
                      <a:lnTo>
                        <a:pt x="121" y="99"/>
                      </a:lnTo>
                      <a:lnTo>
                        <a:pt x="152" y="73"/>
                      </a:lnTo>
                      <a:lnTo>
                        <a:pt x="184" y="52"/>
                      </a:lnTo>
                      <a:lnTo>
                        <a:pt x="219" y="34"/>
                      </a:lnTo>
                      <a:lnTo>
                        <a:pt x="254" y="20"/>
                      </a:lnTo>
                      <a:lnTo>
                        <a:pt x="291" y="10"/>
                      </a:lnTo>
                      <a:lnTo>
                        <a:pt x="330" y="3"/>
                      </a:lnTo>
                      <a:lnTo>
                        <a:pt x="368" y="0"/>
                      </a:lnTo>
                      <a:close/>
                    </a:path>
                  </a:pathLst>
                </a:custGeom>
                <a:solidFill>
                  <a:srgbClr val="FFC8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3"/>
                <p:cNvSpPr>
                  <a:spLocks/>
                </p:cNvSpPr>
                <p:nvPr/>
              </p:nvSpPr>
              <p:spPr bwMode="auto">
                <a:xfrm>
                  <a:off x="7273925" y="4152900"/>
                  <a:ext cx="287337" cy="241300"/>
                </a:xfrm>
                <a:custGeom>
                  <a:avLst/>
                  <a:gdLst/>
                  <a:ahLst/>
                  <a:cxnLst>
                    <a:cxn ang="0">
                      <a:pos x="179" y="0"/>
                    </a:cxn>
                    <a:cxn ang="0">
                      <a:pos x="181" y="19"/>
                    </a:cxn>
                    <a:cxn ang="0">
                      <a:pos x="181" y="38"/>
                    </a:cxn>
                    <a:cxn ang="0">
                      <a:pos x="170" y="44"/>
                    </a:cxn>
                    <a:cxn ang="0">
                      <a:pos x="155" y="51"/>
                    </a:cxn>
                    <a:cxn ang="0">
                      <a:pos x="136" y="57"/>
                    </a:cxn>
                    <a:cxn ang="0">
                      <a:pos x="115" y="65"/>
                    </a:cxn>
                    <a:cxn ang="0">
                      <a:pos x="91" y="69"/>
                    </a:cxn>
                    <a:cxn ang="0">
                      <a:pos x="68" y="73"/>
                    </a:cxn>
                    <a:cxn ang="0">
                      <a:pos x="43" y="74"/>
                    </a:cxn>
                    <a:cxn ang="0">
                      <a:pos x="43" y="85"/>
                    </a:cxn>
                    <a:cxn ang="0">
                      <a:pos x="44" y="92"/>
                    </a:cxn>
                    <a:cxn ang="0">
                      <a:pos x="46" y="100"/>
                    </a:cxn>
                    <a:cxn ang="0">
                      <a:pos x="50" y="108"/>
                    </a:cxn>
                    <a:cxn ang="0">
                      <a:pos x="53" y="117"/>
                    </a:cxn>
                    <a:cxn ang="0">
                      <a:pos x="60" y="125"/>
                    </a:cxn>
                    <a:cxn ang="0">
                      <a:pos x="68" y="133"/>
                    </a:cxn>
                    <a:cxn ang="0">
                      <a:pos x="78" y="138"/>
                    </a:cxn>
                    <a:cxn ang="0">
                      <a:pos x="89" y="142"/>
                    </a:cxn>
                    <a:cxn ang="0">
                      <a:pos x="105" y="143"/>
                    </a:cxn>
                    <a:cxn ang="0">
                      <a:pos x="123" y="143"/>
                    </a:cxn>
                    <a:cxn ang="0">
                      <a:pos x="108" y="148"/>
                    </a:cxn>
                    <a:cxn ang="0">
                      <a:pos x="94" y="151"/>
                    </a:cxn>
                    <a:cxn ang="0">
                      <a:pos x="78" y="152"/>
                    </a:cxn>
                    <a:cxn ang="0">
                      <a:pos x="60" y="149"/>
                    </a:cxn>
                    <a:cxn ang="0">
                      <a:pos x="47" y="143"/>
                    </a:cxn>
                    <a:cxn ang="0">
                      <a:pos x="34" y="136"/>
                    </a:cxn>
                    <a:cxn ang="0">
                      <a:pos x="25" y="127"/>
                    </a:cxn>
                    <a:cxn ang="0">
                      <a:pos x="17" y="116"/>
                    </a:cxn>
                    <a:cxn ang="0">
                      <a:pos x="12" y="106"/>
                    </a:cxn>
                    <a:cxn ang="0">
                      <a:pos x="7" y="95"/>
                    </a:cxn>
                    <a:cxn ang="0">
                      <a:pos x="3" y="85"/>
                    </a:cxn>
                    <a:cxn ang="0">
                      <a:pos x="2" y="76"/>
                    </a:cxn>
                    <a:cxn ang="0">
                      <a:pos x="1" y="70"/>
                    </a:cxn>
                    <a:cxn ang="0">
                      <a:pos x="0" y="65"/>
                    </a:cxn>
                    <a:cxn ang="0">
                      <a:pos x="0" y="64"/>
                    </a:cxn>
                    <a:cxn ang="0">
                      <a:pos x="179" y="0"/>
                    </a:cxn>
                  </a:cxnLst>
                  <a:rect l="0" t="0" r="r" b="b"/>
                  <a:pathLst>
                    <a:path w="181" h="152">
                      <a:moveTo>
                        <a:pt x="179" y="0"/>
                      </a:moveTo>
                      <a:lnTo>
                        <a:pt x="181" y="19"/>
                      </a:lnTo>
                      <a:lnTo>
                        <a:pt x="181" y="38"/>
                      </a:lnTo>
                      <a:lnTo>
                        <a:pt x="170" y="44"/>
                      </a:lnTo>
                      <a:lnTo>
                        <a:pt x="155" y="51"/>
                      </a:lnTo>
                      <a:lnTo>
                        <a:pt x="136" y="57"/>
                      </a:lnTo>
                      <a:lnTo>
                        <a:pt x="115" y="65"/>
                      </a:lnTo>
                      <a:lnTo>
                        <a:pt x="91" y="69"/>
                      </a:lnTo>
                      <a:lnTo>
                        <a:pt x="68" y="73"/>
                      </a:lnTo>
                      <a:lnTo>
                        <a:pt x="43" y="74"/>
                      </a:lnTo>
                      <a:lnTo>
                        <a:pt x="43" y="85"/>
                      </a:lnTo>
                      <a:lnTo>
                        <a:pt x="44" y="92"/>
                      </a:lnTo>
                      <a:lnTo>
                        <a:pt x="46" y="100"/>
                      </a:lnTo>
                      <a:lnTo>
                        <a:pt x="50" y="108"/>
                      </a:lnTo>
                      <a:lnTo>
                        <a:pt x="53" y="117"/>
                      </a:lnTo>
                      <a:lnTo>
                        <a:pt x="60" y="125"/>
                      </a:lnTo>
                      <a:lnTo>
                        <a:pt x="68" y="133"/>
                      </a:lnTo>
                      <a:lnTo>
                        <a:pt x="78" y="138"/>
                      </a:lnTo>
                      <a:lnTo>
                        <a:pt x="89" y="142"/>
                      </a:lnTo>
                      <a:lnTo>
                        <a:pt x="105" y="143"/>
                      </a:lnTo>
                      <a:lnTo>
                        <a:pt x="123" y="143"/>
                      </a:lnTo>
                      <a:lnTo>
                        <a:pt x="108" y="148"/>
                      </a:lnTo>
                      <a:lnTo>
                        <a:pt x="94" y="151"/>
                      </a:lnTo>
                      <a:lnTo>
                        <a:pt x="78" y="152"/>
                      </a:lnTo>
                      <a:lnTo>
                        <a:pt x="60" y="149"/>
                      </a:lnTo>
                      <a:lnTo>
                        <a:pt x="47" y="143"/>
                      </a:lnTo>
                      <a:lnTo>
                        <a:pt x="34" y="136"/>
                      </a:lnTo>
                      <a:lnTo>
                        <a:pt x="25" y="127"/>
                      </a:lnTo>
                      <a:lnTo>
                        <a:pt x="17" y="116"/>
                      </a:lnTo>
                      <a:lnTo>
                        <a:pt x="12" y="106"/>
                      </a:lnTo>
                      <a:lnTo>
                        <a:pt x="7" y="95"/>
                      </a:lnTo>
                      <a:lnTo>
                        <a:pt x="3" y="85"/>
                      </a:lnTo>
                      <a:lnTo>
                        <a:pt x="2" y="76"/>
                      </a:lnTo>
                      <a:lnTo>
                        <a:pt x="1" y="70"/>
                      </a:lnTo>
                      <a:lnTo>
                        <a:pt x="0" y="65"/>
                      </a:lnTo>
                      <a:lnTo>
                        <a:pt x="0" y="64"/>
                      </a:lnTo>
                      <a:lnTo>
                        <a:pt x="179" y="0"/>
                      </a:lnTo>
                      <a:close/>
                    </a:path>
                  </a:pathLst>
                </a:custGeom>
                <a:solidFill>
                  <a:srgbClr val="E693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4"/>
                <p:cNvSpPr>
                  <a:spLocks/>
                </p:cNvSpPr>
                <p:nvPr/>
              </p:nvSpPr>
              <p:spPr bwMode="auto">
                <a:xfrm>
                  <a:off x="6138863" y="1782763"/>
                  <a:ext cx="1123950" cy="1136650"/>
                </a:xfrm>
                <a:custGeom>
                  <a:avLst/>
                  <a:gdLst/>
                  <a:ahLst/>
                  <a:cxnLst>
                    <a:cxn ang="0">
                      <a:pos x="341" y="0"/>
                    </a:cxn>
                    <a:cxn ang="0">
                      <a:pos x="378" y="2"/>
                    </a:cxn>
                    <a:cxn ang="0">
                      <a:pos x="415" y="9"/>
                    </a:cxn>
                    <a:cxn ang="0">
                      <a:pos x="451" y="19"/>
                    </a:cxn>
                    <a:cxn ang="0">
                      <a:pos x="487" y="34"/>
                    </a:cxn>
                    <a:cxn ang="0">
                      <a:pos x="523" y="52"/>
                    </a:cxn>
                    <a:cxn ang="0">
                      <a:pos x="556" y="74"/>
                    </a:cxn>
                    <a:cxn ang="0">
                      <a:pos x="586" y="97"/>
                    </a:cxn>
                    <a:cxn ang="0">
                      <a:pos x="612" y="125"/>
                    </a:cxn>
                    <a:cxn ang="0">
                      <a:pos x="635" y="155"/>
                    </a:cxn>
                    <a:cxn ang="0">
                      <a:pos x="655" y="186"/>
                    </a:cxn>
                    <a:cxn ang="0">
                      <a:pos x="671" y="220"/>
                    </a:cxn>
                    <a:cxn ang="0">
                      <a:pos x="685" y="255"/>
                    </a:cxn>
                    <a:cxn ang="0">
                      <a:pos x="696" y="291"/>
                    </a:cxn>
                    <a:cxn ang="0">
                      <a:pos x="703" y="328"/>
                    </a:cxn>
                    <a:cxn ang="0">
                      <a:pos x="707" y="365"/>
                    </a:cxn>
                    <a:cxn ang="0">
                      <a:pos x="708" y="401"/>
                    </a:cxn>
                    <a:cxn ang="0">
                      <a:pos x="707" y="437"/>
                    </a:cxn>
                    <a:cxn ang="0">
                      <a:pos x="701" y="472"/>
                    </a:cxn>
                    <a:cxn ang="0">
                      <a:pos x="694" y="505"/>
                    </a:cxn>
                    <a:cxn ang="0">
                      <a:pos x="683" y="536"/>
                    </a:cxn>
                    <a:cxn ang="0">
                      <a:pos x="670" y="565"/>
                    </a:cxn>
                    <a:cxn ang="0">
                      <a:pos x="654" y="591"/>
                    </a:cxn>
                    <a:cxn ang="0">
                      <a:pos x="631" y="619"/>
                    </a:cxn>
                    <a:cxn ang="0">
                      <a:pos x="606" y="644"/>
                    </a:cxn>
                    <a:cxn ang="0">
                      <a:pos x="579" y="666"/>
                    </a:cxn>
                    <a:cxn ang="0">
                      <a:pos x="549" y="683"/>
                    </a:cxn>
                    <a:cxn ang="0">
                      <a:pos x="517" y="697"/>
                    </a:cxn>
                    <a:cxn ang="0">
                      <a:pos x="484" y="706"/>
                    </a:cxn>
                    <a:cxn ang="0">
                      <a:pos x="450" y="714"/>
                    </a:cxn>
                    <a:cxn ang="0">
                      <a:pos x="416" y="716"/>
                    </a:cxn>
                    <a:cxn ang="0">
                      <a:pos x="380" y="716"/>
                    </a:cxn>
                    <a:cxn ang="0">
                      <a:pos x="344" y="712"/>
                    </a:cxn>
                    <a:cxn ang="0">
                      <a:pos x="308" y="704"/>
                    </a:cxn>
                    <a:cxn ang="0">
                      <a:pos x="271" y="693"/>
                    </a:cxn>
                    <a:cxn ang="0">
                      <a:pos x="236" y="678"/>
                    </a:cxn>
                    <a:cxn ang="0">
                      <a:pos x="201" y="659"/>
                    </a:cxn>
                    <a:cxn ang="0">
                      <a:pos x="167" y="638"/>
                    </a:cxn>
                    <a:cxn ang="0">
                      <a:pos x="134" y="610"/>
                    </a:cxn>
                    <a:cxn ang="0">
                      <a:pos x="103" y="581"/>
                    </a:cxn>
                    <a:cxn ang="0">
                      <a:pos x="77" y="549"/>
                    </a:cxn>
                    <a:cxn ang="0">
                      <a:pos x="53" y="514"/>
                    </a:cxn>
                    <a:cxn ang="0">
                      <a:pos x="34" y="479"/>
                    </a:cxn>
                    <a:cxn ang="0">
                      <a:pos x="19" y="442"/>
                    </a:cxn>
                    <a:cxn ang="0">
                      <a:pos x="8" y="403"/>
                    </a:cxn>
                    <a:cxn ang="0">
                      <a:pos x="1" y="365"/>
                    </a:cxn>
                    <a:cxn ang="0">
                      <a:pos x="0" y="325"/>
                    </a:cxn>
                    <a:cxn ang="0">
                      <a:pos x="1" y="286"/>
                    </a:cxn>
                    <a:cxn ang="0">
                      <a:pos x="9" y="248"/>
                    </a:cxn>
                    <a:cxn ang="0">
                      <a:pos x="20" y="210"/>
                    </a:cxn>
                    <a:cxn ang="0">
                      <a:pos x="37" y="174"/>
                    </a:cxn>
                    <a:cxn ang="0">
                      <a:pos x="58" y="138"/>
                    </a:cxn>
                    <a:cxn ang="0">
                      <a:pos x="82" y="108"/>
                    </a:cxn>
                    <a:cxn ang="0">
                      <a:pos x="109" y="82"/>
                    </a:cxn>
                    <a:cxn ang="0">
                      <a:pos x="137" y="59"/>
                    </a:cxn>
                    <a:cxn ang="0">
                      <a:pos x="168" y="40"/>
                    </a:cxn>
                    <a:cxn ang="0">
                      <a:pos x="201" y="25"/>
                    </a:cxn>
                    <a:cxn ang="0">
                      <a:pos x="234" y="13"/>
                    </a:cxn>
                    <a:cxn ang="0">
                      <a:pos x="270" y="5"/>
                    </a:cxn>
                    <a:cxn ang="0">
                      <a:pos x="305" y="0"/>
                    </a:cxn>
                    <a:cxn ang="0">
                      <a:pos x="341" y="0"/>
                    </a:cxn>
                  </a:cxnLst>
                  <a:rect l="0" t="0" r="r" b="b"/>
                  <a:pathLst>
                    <a:path w="708" h="716">
                      <a:moveTo>
                        <a:pt x="341" y="0"/>
                      </a:moveTo>
                      <a:lnTo>
                        <a:pt x="378" y="2"/>
                      </a:lnTo>
                      <a:lnTo>
                        <a:pt x="415" y="9"/>
                      </a:lnTo>
                      <a:lnTo>
                        <a:pt x="451" y="19"/>
                      </a:lnTo>
                      <a:lnTo>
                        <a:pt x="487" y="34"/>
                      </a:lnTo>
                      <a:lnTo>
                        <a:pt x="523" y="52"/>
                      </a:lnTo>
                      <a:lnTo>
                        <a:pt x="556" y="74"/>
                      </a:lnTo>
                      <a:lnTo>
                        <a:pt x="586" y="97"/>
                      </a:lnTo>
                      <a:lnTo>
                        <a:pt x="612" y="125"/>
                      </a:lnTo>
                      <a:lnTo>
                        <a:pt x="635" y="155"/>
                      </a:lnTo>
                      <a:lnTo>
                        <a:pt x="655" y="186"/>
                      </a:lnTo>
                      <a:lnTo>
                        <a:pt x="671" y="220"/>
                      </a:lnTo>
                      <a:lnTo>
                        <a:pt x="685" y="255"/>
                      </a:lnTo>
                      <a:lnTo>
                        <a:pt x="696" y="291"/>
                      </a:lnTo>
                      <a:lnTo>
                        <a:pt x="703" y="328"/>
                      </a:lnTo>
                      <a:lnTo>
                        <a:pt x="707" y="365"/>
                      </a:lnTo>
                      <a:lnTo>
                        <a:pt x="708" y="401"/>
                      </a:lnTo>
                      <a:lnTo>
                        <a:pt x="707" y="437"/>
                      </a:lnTo>
                      <a:lnTo>
                        <a:pt x="701" y="472"/>
                      </a:lnTo>
                      <a:lnTo>
                        <a:pt x="694" y="505"/>
                      </a:lnTo>
                      <a:lnTo>
                        <a:pt x="683" y="536"/>
                      </a:lnTo>
                      <a:lnTo>
                        <a:pt x="670" y="565"/>
                      </a:lnTo>
                      <a:lnTo>
                        <a:pt x="654" y="591"/>
                      </a:lnTo>
                      <a:lnTo>
                        <a:pt x="631" y="619"/>
                      </a:lnTo>
                      <a:lnTo>
                        <a:pt x="606" y="644"/>
                      </a:lnTo>
                      <a:lnTo>
                        <a:pt x="579" y="666"/>
                      </a:lnTo>
                      <a:lnTo>
                        <a:pt x="549" y="683"/>
                      </a:lnTo>
                      <a:lnTo>
                        <a:pt x="517" y="697"/>
                      </a:lnTo>
                      <a:lnTo>
                        <a:pt x="484" y="706"/>
                      </a:lnTo>
                      <a:lnTo>
                        <a:pt x="450" y="714"/>
                      </a:lnTo>
                      <a:lnTo>
                        <a:pt x="416" y="716"/>
                      </a:lnTo>
                      <a:lnTo>
                        <a:pt x="380" y="716"/>
                      </a:lnTo>
                      <a:lnTo>
                        <a:pt x="344" y="712"/>
                      </a:lnTo>
                      <a:lnTo>
                        <a:pt x="308" y="704"/>
                      </a:lnTo>
                      <a:lnTo>
                        <a:pt x="271" y="693"/>
                      </a:lnTo>
                      <a:lnTo>
                        <a:pt x="236" y="678"/>
                      </a:lnTo>
                      <a:lnTo>
                        <a:pt x="201" y="659"/>
                      </a:lnTo>
                      <a:lnTo>
                        <a:pt x="167" y="638"/>
                      </a:lnTo>
                      <a:lnTo>
                        <a:pt x="134" y="610"/>
                      </a:lnTo>
                      <a:lnTo>
                        <a:pt x="103" y="581"/>
                      </a:lnTo>
                      <a:lnTo>
                        <a:pt x="77" y="549"/>
                      </a:lnTo>
                      <a:lnTo>
                        <a:pt x="53" y="514"/>
                      </a:lnTo>
                      <a:lnTo>
                        <a:pt x="34" y="479"/>
                      </a:lnTo>
                      <a:lnTo>
                        <a:pt x="19" y="442"/>
                      </a:lnTo>
                      <a:lnTo>
                        <a:pt x="8" y="403"/>
                      </a:lnTo>
                      <a:lnTo>
                        <a:pt x="1" y="365"/>
                      </a:lnTo>
                      <a:lnTo>
                        <a:pt x="0" y="325"/>
                      </a:lnTo>
                      <a:lnTo>
                        <a:pt x="1" y="286"/>
                      </a:lnTo>
                      <a:lnTo>
                        <a:pt x="9" y="248"/>
                      </a:lnTo>
                      <a:lnTo>
                        <a:pt x="20" y="210"/>
                      </a:lnTo>
                      <a:lnTo>
                        <a:pt x="37" y="174"/>
                      </a:lnTo>
                      <a:lnTo>
                        <a:pt x="58" y="138"/>
                      </a:lnTo>
                      <a:lnTo>
                        <a:pt x="82" y="108"/>
                      </a:lnTo>
                      <a:lnTo>
                        <a:pt x="109" y="82"/>
                      </a:lnTo>
                      <a:lnTo>
                        <a:pt x="137" y="59"/>
                      </a:lnTo>
                      <a:lnTo>
                        <a:pt x="168" y="40"/>
                      </a:lnTo>
                      <a:lnTo>
                        <a:pt x="201" y="25"/>
                      </a:lnTo>
                      <a:lnTo>
                        <a:pt x="234" y="13"/>
                      </a:lnTo>
                      <a:lnTo>
                        <a:pt x="270" y="5"/>
                      </a:lnTo>
                      <a:lnTo>
                        <a:pt x="305" y="0"/>
                      </a:lnTo>
                      <a:lnTo>
                        <a:pt x="341" y="0"/>
                      </a:lnTo>
                      <a:close/>
                    </a:path>
                  </a:pathLst>
                </a:custGeom>
                <a:solidFill>
                  <a:srgbClr val="FFD6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p:cNvSpPr>
                <p:nvPr/>
              </p:nvSpPr>
              <p:spPr bwMode="auto">
                <a:xfrm>
                  <a:off x="6015038" y="1724025"/>
                  <a:ext cx="1193800" cy="927100"/>
                </a:xfrm>
                <a:custGeom>
                  <a:avLst/>
                  <a:gdLst/>
                  <a:ahLst/>
                  <a:cxnLst>
                    <a:cxn ang="0">
                      <a:pos x="401" y="1"/>
                    </a:cxn>
                    <a:cxn ang="0">
                      <a:pos x="480" y="14"/>
                    </a:cxn>
                    <a:cxn ang="0">
                      <a:pos x="557" y="42"/>
                    </a:cxn>
                    <a:cxn ang="0">
                      <a:pos x="631" y="85"/>
                    </a:cxn>
                    <a:cxn ang="0">
                      <a:pos x="688" y="133"/>
                    </a:cxn>
                    <a:cxn ang="0">
                      <a:pos x="725" y="182"/>
                    </a:cxn>
                    <a:cxn ang="0">
                      <a:pos x="752" y="233"/>
                    </a:cxn>
                    <a:cxn ang="0">
                      <a:pos x="733" y="286"/>
                    </a:cxn>
                    <a:cxn ang="0">
                      <a:pos x="704" y="324"/>
                    </a:cxn>
                    <a:cxn ang="0">
                      <a:pos x="666" y="350"/>
                    </a:cxn>
                    <a:cxn ang="0">
                      <a:pos x="621" y="365"/>
                    </a:cxn>
                    <a:cxn ang="0">
                      <a:pos x="572" y="371"/>
                    </a:cxn>
                    <a:cxn ang="0">
                      <a:pos x="521" y="368"/>
                    </a:cxn>
                    <a:cxn ang="0">
                      <a:pos x="467" y="361"/>
                    </a:cxn>
                    <a:cxn ang="0">
                      <a:pos x="390" y="341"/>
                    </a:cxn>
                    <a:cxn ang="0">
                      <a:pos x="343" y="326"/>
                    </a:cxn>
                    <a:cxn ang="0">
                      <a:pos x="302" y="310"/>
                    </a:cxn>
                    <a:cxn ang="0">
                      <a:pos x="268" y="296"/>
                    </a:cxn>
                    <a:cxn ang="0">
                      <a:pos x="243" y="285"/>
                    </a:cxn>
                    <a:cxn ang="0">
                      <a:pos x="231" y="279"/>
                    </a:cxn>
                    <a:cxn ang="0">
                      <a:pos x="228" y="318"/>
                    </a:cxn>
                    <a:cxn ang="0">
                      <a:pos x="219" y="391"/>
                    </a:cxn>
                    <a:cxn ang="0">
                      <a:pos x="200" y="451"/>
                    </a:cxn>
                    <a:cxn ang="0">
                      <a:pos x="175" y="499"/>
                    </a:cxn>
                    <a:cxn ang="0">
                      <a:pos x="146" y="536"/>
                    </a:cxn>
                    <a:cxn ang="0">
                      <a:pos x="114" y="562"/>
                    </a:cxn>
                    <a:cxn ang="0">
                      <a:pos x="84" y="579"/>
                    </a:cxn>
                    <a:cxn ang="0">
                      <a:pos x="49" y="549"/>
                    </a:cxn>
                    <a:cxn ang="0">
                      <a:pos x="18" y="474"/>
                    </a:cxn>
                    <a:cxn ang="0">
                      <a:pos x="2" y="396"/>
                    </a:cxn>
                    <a:cxn ang="0">
                      <a:pos x="2" y="318"/>
                    </a:cxn>
                    <a:cxn ang="0">
                      <a:pos x="17" y="240"/>
                    </a:cxn>
                    <a:cxn ang="0">
                      <a:pos x="44" y="185"/>
                    </a:cxn>
                    <a:cxn ang="0">
                      <a:pos x="87" y="126"/>
                    </a:cxn>
                    <a:cxn ang="0">
                      <a:pos x="146" y="73"/>
                    </a:cxn>
                    <a:cxn ang="0">
                      <a:pos x="213" y="34"/>
                    </a:cxn>
                    <a:cxn ang="0">
                      <a:pos x="285" y="10"/>
                    </a:cxn>
                    <a:cxn ang="0">
                      <a:pos x="362" y="0"/>
                    </a:cxn>
                  </a:cxnLst>
                  <a:rect l="0" t="0" r="r" b="b"/>
                  <a:pathLst>
                    <a:path w="752" h="584">
                      <a:moveTo>
                        <a:pt x="362" y="0"/>
                      </a:moveTo>
                      <a:lnTo>
                        <a:pt x="401" y="1"/>
                      </a:lnTo>
                      <a:lnTo>
                        <a:pt x="440" y="6"/>
                      </a:lnTo>
                      <a:lnTo>
                        <a:pt x="480" y="14"/>
                      </a:lnTo>
                      <a:lnTo>
                        <a:pt x="519" y="27"/>
                      </a:lnTo>
                      <a:lnTo>
                        <a:pt x="557" y="42"/>
                      </a:lnTo>
                      <a:lnTo>
                        <a:pt x="595" y="62"/>
                      </a:lnTo>
                      <a:lnTo>
                        <a:pt x="631" y="85"/>
                      </a:lnTo>
                      <a:lnTo>
                        <a:pt x="662" y="109"/>
                      </a:lnTo>
                      <a:lnTo>
                        <a:pt x="688" y="133"/>
                      </a:lnTo>
                      <a:lnTo>
                        <a:pt x="708" y="157"/>
                      </a:lnTo>
                      <a:lnTo>
                        <a:pt x="725" y="182"/>
                      </a:lnTo>
                      <a:lnTo>
                        <a:pt x="739" y="207"/>
                      </a:lnTo>
                      <a:lnTo>
                        <a:pt x="752" y="233"/>
                      </a:lnTo>
                      <a:lnTo>
                        <a:pt x="744" y="261"/>
                      </a:lnTo>
                      <a:lnTo>
                        <a:pt x="733" y="286"/>
                      </a:lnTo>
                      <a:lnTo>
                        <a:pt x="719" y="307"/>
                      </a:lnTo>
                      <a:lnTo>
                        <a:pt x="704" y="324"/>
                      </a:lnTo>
                      <a:lnTo>
                        <a:pt x="686" y="338"/>
                      </a:lnTo>
                      <a:lnTo>
                        <a:pt x="666" y="350"/>
                      </a:lnTo>
                      <a:lnTo>
                        <a:pt x="645" y="358"/>
                      </a:lnTo>
                      <a:lnTo>
                        <a:pt x="621" y="365"/>
                      </a:lnTo>
                      <a:lnTo>
                        <a:pt x="598" y="369"/>
                      </a:lnTo>
                      <a:lnTo>
                        <a:pt x="572" y="371"/>
                      </a:lnTo>
                      <a:lnTo>
                        <a:pt x="547" y="370"/>
                      </a:lnTo>
                      <a:lnTo>
                        <a:pt x="521" y="368"/>
                      </a:lnTo>
                      <a:lnTo>
                        <a:pt x="494" y="366"/>
                      </a:lnTo>
                      <a:lnTo>
                        <a:pt x="467" y="361"/>
                      </a:lnTo>
                      <a:lnTo>
                        <a:pt x="441" y="356"/>
                      </a:lnTo>
                      <a:lnTo>
                        <a:pt x="390" y="341"/>
                      </a:lnTo>
                      <a:lnTo>
                        <a:pt x="367" y="334"/>
                      </a:lnTo>
                      <a:lnTo>
                        <a:pt x="343" y="326"/>
                      </a:lnTo>
                      <a:lnTo>
                        <a:pt x="322" y="318"/>
                      </a:lnTo>
                      <a:lnTo>
                        <a:pt x="302" y="310"/>
                      </a:lnTo>
                      <a:lnTo>
                        <a:pt x="284" y="303"/>
                      </a:lnTo>
                      <a:lnTo>
                        <a:pt x="268" y="296"/>
                      </a:lnTo>
                      <a:lnTo>
                        <a:pt x="254" y="290"/>
                      </a:lnTo>
                      <a:lnTo>
                        <a:pt x="243" y="285"/>
                      </a:lnTo>
                      <a:lnTo>
                        <a:pt x="235" y="281"/>
                      </a:lnTo>
                      <a:lnTo>
                        <a:pt x="231" y="279"/>
                      </a:lnTo>
                      <a:lnTo>
                        <a:pt x="229" y="278"/>
                      </a:lnTo>
                      <a:lnTo>
                        <a:pt x="228" y="318"/>
                      </a:lnTo>
                      <a:lnTo>
                        <a:pt x="224" y="356"/>
                      </a:lnTo>
                      <a:lnTo>
                        <a:pt x="219" y="391"/>
                      </a:lnTo>
                      <a:lnTo>
                        <a:pt x="211" y="423"/>
                      </a:lnTo>
                      <a:lnTo>
                        <a:pt x="200" y="451"/>
                      </a:lnTo>
                      <a:lnTo>
                        <a:pt x="188" y="476"/>
                      </a:lnTo>
                      <a:lnTo>
                        <a:pt x="175" y="499"/>
                      </a:lnTo>
                      <a:lnTo>
                        <a:pt x="160" y="519"/>
                      </a:lnTo>
                      <a:lnTo>
                        <a:pt x="146" y="536"/>
                      </a:lnTo>
                      <a:lnTo>
                        <a:pt x="129" y="550"/>
                      </a:lnTo>
                      <a:lnTo>
                        <a:pt x="114" y="562"/>
                      </a:lnTo>
                      <a:lnTo>
                        <a:pt x="98" y="572"/>
                      </a:lnTo>
                      <a:lnTo>
                        <a:pt x="84" y="579"/>
                      </a:lnTo>
                      <a:lnTo>
                        <a:pt x="69" y="584"/>
                      </a:lnTo>
                      <a:lnTo>
                        <a:pt x="49" y="549"/>
                      </a:lnTo>
                      <a:lnTo>
                        <a:pt x="31" y="512"/>
                      </a:lnTo>
                      <a:lnTo>
                        <a:pt x="18" y="474"/>
                      </a:lnTo>
                      <a:lnTo>
                        <a:pt x="9" y="436"/>
                      </a:lnTo>
                      <a:lnTo>
                        <a:pt x="2" y="396"/>
                      </a:lnTo>
                      <a:lnTo>
                        <a:pt x="0" y="357"/>
                      </a:lnTo>
                      <a:lnTo>
                        <a:pt x="2" y="318"/>
                      </a:lnTo>
                      <a:lnTo>
                        <a:pt x="8" y="279"/>
                      </a:lnTo>
                      <a:lnTo>
                        <a:pt x="17" y="240"/>
                      </a:lnTo>
                      <a:lnTo>
                        <a:pt x="29" y="212"/>
                      </a:lnTo>
                      <a:lnTo>
                        <a:pt x="44" y="185"/>
                      </a:lnTo>
                      <a:lnTo>
                        <a:pt x="61" y="159"/>
                      </a:lnTo>
                      <a:lnTo>
                        <a:pt x="87" y="126"/>
                      </a:lnTo>
                      <a:lnTo>
                        <a:pt x="115" y="98"/>
                      </a:lnTo>
                      <a:lnTo>
                        <a:pt x="146" y="73"/>
                      </a:lnTo>
                      <a:lnTo>
                        <a:pt x="178" y="52"/>
                      </a:lnTo>
                      <a:lnTo>
                        <a:pt x="213" y="34"/>
                      </a:lnTo>
                      <a:lnTo>
                        <a:pt x="248" y="20"/>
                      </a:lnTo>
                      <a:lnTo>
                        <a:pt x="285" y="10"/>
                      </a:lnTo>
                      <a:lnTo>
                        <a:pt x="323" y="3"/>
                      </a:lnTo>
                      <a:lnTo>
                        <a:pt x="362" y="0"/>
                      </a:lnTo>
                      <a:close/>
                    </a:path>
                  </a:pathLst>
                </a:custGeom>
                <a:solidFill>
                  <a:srgbClr val="E693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p:cNvSpPr>
                <p:nvPr/>
              </p:nvSpPr>
              <p:spPr bwMode="auto">
                <a:xfrm>
                  <a:off x="6015038" y="1698625"/>
                  <a:ext cx="1204912" cy="928688"/>
                </a:xfrm>
                <a:custGeom>
                  <a:avLst/>
                  <a:gdLst/>
                  <a:ahLst/>
                  <a:cxnLst>
                    <a:cxn ang="0">
                      <a:pos x="407" y="1"/>
                    </a:cxn>
                    <a:cxn ang="0">
                      <a:pos x="486" y="14"/>
                    </a:cxn>
                    <a:cxn ang="0">
                      <a:pos x="564" y="42"/>
                    </a:cxn>
                    <a:cxn ang="0">
                      <a:pos x="638" y="85"/>
                    </a:cxn>
                    <a:cxn ang="0">
                      <a:pos x="694" y="132"/>
                    </a:cxn>
                    <a:cxn ang="0">
                      <a:pos x="732" y="181"/>
                    </a:cxn>
                    <a:cxn ang="0">
                      <a:pos x="759" y="233"/>
                    </a:cxn>
                    <a:cxn ang="0">
                      <a:pos x="740" y="285"/>
                    </a:cxn>
                    <a:cxn ang="0">
                      <a:pos x="711" y="324"/>
                    </a:cxn>
                    <a:cxn ang="0">
                      <a:pos x="673" y="350"/>
                    </a:cxn>
                    <a:cxn ang="0">
                      <a:pos x="629" y="364"/>
                    </a:cxn>
                    <a:cxn ang="0">
                      <a:pos x="580" y="371"/>
                    </a:cxn>
                    <a:cxn ang="0">
                      <a:pos x="527" y="368"/>
                    </a:cxn>
                    <a:cxn ang="0">
                      <a:pos x="475" y="361"/>
                    </a:cxn>
                    <a:cxn ang="0">
                      <a:pos x="422" y="348"/>
                    </a:cxn>
                    <a:cxn ang="0">
                      <a:pos x="350" y="325"/>
                    </a:cxn>
                    <a:cxn ang="0">
                      <a:pos x="309" y="310"/>
                    </a:cxn>
                    <a:cxn ang="0">
                      <a:pos x="274" y="295"/>
                    </a:cxn>
                    <a:cxn ang="0">
                      <a:pos x="250" y="285"/>
                    </a:cxn>
                    <a:cxn ang="0">
                      <a:pos x="237" y="278"/>
                    </a:cxn>
                    <a:cxn ang="0">
                      <a:pos x="235" y="319"/>
                    </a:cxn>
                    <a:cxn ang="0">
                      <a:pos x="226" y="391"/>
                    </a:cxn>
                    <a:cxn ang="0">
                      <a:pos x="209" y="450"/>
                    </a:cxn>
                    <a:cxn ang="0">
                      <a:pos x="185" y="498"/>
                    </a:cxn>
                    <a:cxn ang="0">
                      <a:pos x="157" y="534"/>
                    </a:cxn>
                    <a:cxn ang="0">
                      <a:pos x="127" y="560"/>
                    </a:cxn>
                    <a:cxn ang="0">
                      <a:pos x="97" y="576"/>
                    </a:cxn>
                    <a:cxn ang="0">
                      <a:pos x="70" y="584"/>
                    </a:cxn>
                    <a:cxn ang="0">
                      <a:pos x="39" y="547"/>
                    </a:cxn>
                    <a:cxn ang="0">
                      <a:pos x="12" y="470"/>
                    </a:cxn>
                    <a:cxn ang="0">
                      <a:pos x="0" y="390"/>
                    </a:cxn>
                    <a:cxn ang="0">
                      <a:pos x="5" y="310"/>
                    </a:cxn>
                    <a:cxn ang="0">
                      <a:pos x="27" y="232"/>
                    </a:cxn>
                    <a:cxn ang="0">
                      <a:pos x="68" y="159"/>
                    </a:cxn>
                    <a:cxn ang="0">
                      <a:pos x="121" y="99"/>
                    </a:cxn>
                    <a:cxn ang="0">
                      <a:pos x="184" y="52"/>
                    </a:cxn>
                    <a:cxn ang="0">
                      <a:pos x="254" y="20"/>
                    </a:cxn>
                    <a:cxn ang="0">
                      <a:pos x="330" y="3"/>
                    </a:cxn>
                  </a:cxnLst>
                  <a:rect l="0" t="0" r="r" b="b"/>
                  <a:pathLst>
                    <a:path w="759" h="585">
                      <a:moveTo>
                        <a:pt x="368" y="0"/>
                      </a:moveTo>
                      <a:lnTo>
                        <a:pt x="407" y="1"/>
                      </a:lnTo>
                      <a:lnTo>
                        <a:pt x="447" y="5"/>
                      </a:lnTo>
                      <a:lnTo>
                        <a:pt x="486" y="14"/>
                      </a:lnTo>
                      <a:lnTo>
                        <a:pt x="525" y="26"/>
                      </a:lnTo>
                      <a:lnTo>
                        <a:pt x="564" y="42"/>
                      </a:lnTo>
                      <a:lnTo>
                        <a:pt x="601" y="62"/>
                      </a:lnTo>
                      <a:lnTo>
                        <a:pt x="638" y="85"/>
                      </a:lnTo>
                      <a:lnTo>
                        <a:pt x="669" y="109"/>
                      </a:lnTo>
                      <a:lnTo>
                        <a:pt x="694" y="132"/>
                      </a:lnTo>
                      <a:lnTo>
                        <a:pt x="715" y="157"/>
                      </a:lnTo>
                      <a:lnTo>
                        <a:pt x="732" y="181"/>
                      </a:lnTo>
                      <a:lnTo>
                        <a:pt x="746" y="207"/>
                      </a:lnTo>
                      <a:lnTo>
                        <a:pt x="759" y="233"/>
                      </a:lnTo>
                      <a:lnTo>
                        <a:pt x="751" y="261"/>
                      </a:lnTo>
                      <a:lnTo>
                        <a:pt x="740" y="285"/>
                      </a:lnTo>
                      <a:lnTo>
                        <a:pt x="727" y="306"/>
                      </a:lnTo>
                      <a:lnTo>
                        <a:pt x="711" y="324"/>
                      </a:lnTo>
                      <a:lnTo>
                        <a:pt x="693" y="338"/>
                      </a:lnTo>
                      <a:lnTo>
                        <a:pt x="673" y="350"/>
                      </a:lnTo>
                      <a:lnTo>
                        <a:pt x="651" y="358"/>
                      </a:lnTo>
                      <a:lnTo>
                        <a:pt x="629" y="364"/>
                      </a:lnTo>
                      <a:lnTo>
                        <a:pt x="604" y="369"/>
                      </a:lnTo>
                      <a:lnTo>
                        <a:pt x="580" y="371"/>
                      </a:lnTo>
                      <a:lnTo>
                        <a:pt x="553" y="370"/>
                      </a:lnTo>
                      <a:lnTo>
                        <a:pt x="527" y="368"/>
                      </a:lnTo>
                      <a:lnTo>
                        <a:pt x="501" y="365"/>
                      </a:lnTo>
                      <a:lnTo>
                        <a:pt x="475" y="361"/>
                      </a:lnTo>
                      <a:lnTo>
                        <a:pt x="448" y="355"/>
                      </a:lnTo>
                      <a:lnTo>
                        <a:pt x="422" y="348"/>
                      </a:lnTo>
                      <a:lnTo>
                        <a:pt x="373" y="334"/>
                      </a:lnTo>
                      <a:lnTo>
                        <a:pt x="350" y="325"/>
                      </a:lnTo>
                      <a:lnTo>
                        <a:pt x="329" y="318"/>
                      </a:lnTo>
                      <a:lnTo>
                        <a:pt x="309" y="310"/>
                      </a:lnTo>
                      <a:lnTo>
                        <a:pt x="291" y="303"/>
                      </a:lnTo>
                      <a:lnTo>
                        <a:pt x="274" y="295"/>
                      </a:lnTo>
                      <a:lnTo>
                        <a:pt x="262" y="290"/>
                      </a:lnTo>
                      <a:lnTo>
                        <a:pt x="250" y="285"/>
                      </a:lnTo>
                      <a:lnTo>
                        <a:pt x="242" y="281"/>
                      </a:lnTo>
                      <a:lnTo>
                        <a:pt x="237" y="278"/>
                      </a:lnTo>
                      <a:lnTo>
                        <a:pt x="235" y="277"/>
                      </a:lnTo>
                      <a:lnTo>
                        <a:pt x="235" y="319"/>
                      </a:lnTo>
                      <a:lnTo>
                        <a:pt x="232" y="356"/>
                      </a:lnTo>
                      <a:lnTo>
                        <a:pt x="226" y="391"/>
                      </a:lnTo>
                      <a:lnTo>
                        <a:pt x="219" y="422"/>
                      </a:lnTo>
                      <a:lnTo>
                        <a:pt x="209" y="450"/>
                      </a:lnTo>
                      <a:lnTo>
                        <a:pt x="198" y="476"/>
                      </a:lnTo>
                      <a:lnTo>
                        <a:pt x="185" y="498"/>
                      </a:lnTo>
                      <a:lnTo>
                        <a:pt x="172" y="517"/>
                      </a:lnTo>
                      <a:lnTo>
                        <a:pt x="157" y="534"/>
                      </a:lnTo>
                      <a:lnTo>
                        <a:pt x="143" y="548"/>
                      </a:lnTo>
                      <a:lnTo>
                        <a:pt x="127" y="560"/>
                      </a:lnTo>
                      <a:lnTo>
                        <a:pt x="113" y="569"/>
                      </a:lnTo>
                      <a:lnTo>
                        <a:pt x="97" y="576"/>
                      </a:lnTo>
                      <a:lnTo>
                        <a:pt x="84" y="581"/>
                      </a:lnTo>
                      <a:lnTo>
                        <a:pt x="70" y="584"/>
                      </a:lnTo>
                      <a:lnTo>
                        <a:pt x="58" y="585"/>
                      </a:lnTo>
                      <a:lnTo>
                        <a:pt x="39" y="547"/>
                      </a:lnTo>
                      <a:lnTo>
                        <a:pt x="24" y="509"/>
                      </a:lnTo>
                      <a:lnTo>
                        <a:pt x="12" y="470"/>
                      </a:lnTo>
                      <a:lnTo>
                        <a:pt x="4" y="430"/>
                      </a:lnTo>
                      <a:lnTo>
                        <a:pt x="0" y="390"/>
                      </a:lnTo>
                      <a:lnTo>
                        <a:pt x="0" y="350"/>
                      </a:lnTo>
                      <a:lnTo>
                        <a:pt x="5" y="310"/>
                      </a:lnTo>
                      <a:lnTo>
                        <a:pt x="14" y="271"/>
                      </a:lnTo>
                      <a:lnTo>
                        <a:pt x="27" y="232"/>
                      </a:lnTo>
                      <a:lnTo>
                        <a:pt x="45" y="195"/>
                      </a:lnTo>
                      <a:lnTo>
                        <a:pt x="68" y="159"/>
                      </a:lnTo>
                      <a:lnTo>
                        <a:pt x="93" y="127"/>
                      </a:lnTo>
                      <a:lnTo>
                        <a:pt x="121" y="99"/>
                      </a:lnTo>
                      <a:lnTo>
                        <a:pt x="152" y="73"/>
                      </a:lnTo>
                      <a:lnTo>
                        <a:pt x="184" y="52"/>
                      </a:lnTo>
                      <a:lnTo>
                        <a:pt x="219" y="34"/>
                      </a:lnTo>
                      <a:lnTo>
                        <a:pt x="254" y="20"/>
                      </a:lnTo>
                      <a:lnTo>
                        <a:pt x="291" y="10"/>
                      </a:lnTo>
                      <a:lnTo>
                        <a:pt x="330" y="3"/>
                      </a:lnTo>
                      <a:lnTo>
                        <a:pt x="36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7"/>
                <p:cNvSpPr>
                  <a:spLocks/>
                </p:cNvSpPr>
                <p:nvPr/>
              </p:nvSpPr>
              <p:spPr bwMode="auto">
                <a:xfrm>
                  <a:off x="6259513" y="4335463"/>
                  <a:ext cx="493712" cy="187325"/>
                </a:xfrm>
                <a:custGeom>
                  <a:avLst/>
                  <a:gdLst/>
                  <a:ahLst/>
                  <a:cxnLst>
                    <a:cxn ang="0">
                      <a:pos x="301" y="0"/>
                    </a:cxn>
                    <a:cxn ang="0">
                      <a:pos x="302" y="23"/>
                    </a:cxn>
                    <a:cxn ang="0">
                      <a:pos x="306" y="45"/>
                    </a:cxn>
                    <a:cxn ang="0">
                      <a:pos x="309" y="65"/>
                    </a:cxn>
                    <a:cxn ang="0">
                      <a:pos x="311" y="86"/>
                    </a:cxn>
                    <a:cxn ang="0">
                      <a:pos x="311" y="109"/>
                    </a:cxn>
                    <a:cxn ang="0">
                      <a:pos x="309" y="110"/>
                    </a:cxn>
                    <a:cxn ang="0">
                      <a:pos x="301" y="111"/>
                    </a:cxn>
                    <a:cxn ang="0">
                      <a:pos x="286" y="113"/>
                    </a:cxn>
                    <a:cxn ang="0">
                      <a:pos x="268" y="115"/>
                    </a:cxn>
                    <a:cxn ang="0">
                      <a:pos x="244" y="116"/>
                    </a:cxn>
                    <a:cxn ang="0">
                      <a:pos x="215" y="117"/>
                    </a:cxn>
                    <a:cxn ang="0">
                      <a:pos x="183" y="118"/>
                    </a:cxn>
                    <a:cxn ang="0">
                      <a:pos x="146" y="118"/>
                    </a:cxn>
                    <a:cxn ang="0">
                      <a:pos x="105" y="116"/>
                    </a:cxn>
                    <a:cxn ang="0">
                      <a:pos x="59" y="113"/>
                    </a:cxn>
                    <a:cxn ang="0">
                      <a:pos x="11" y="108"/>
                    </a:cxn>
                    <a:cxn ang="0">
                      <a:pos x="10" y="92"/>
                    </a:cxn>
                    <a:cxn ang="0">
                      <a:pos x="8" y="79"/>
                    </a:cxn>
                    <a:cxn ang="0">
                      <a:pos x="7" y="68"/>
                    </a:cxn>
                    <a:cxn ang="0">
                      <a:pos x="5" y="58"/>
                    </a:cxn>
                    <a:cxn ang="0">
                      <a:pos x="4" y="47"/>
                    </a:cxn>
                    <a:cxn ang="0">
                      <a:pos x="3" y="36"/>
                    </a:cxn>
                    <a:cxn ang="0">
                      <a:pos x="1" y="21"/>
                    </a:cxn>
                    <a:cxn ang="0">
                      <a:pos x="0" y="2"/>
                    </a:cxn>
                    <a:cxn ang="0">
                      <a:pos x="2" y="2"/>
                    </a:cxn>
                    <a:cxn ang="0">
                      <a:pos x="11" y="3"/>
                    </a:cxn>
                    <a:cxn ang="0">
                      <a:pos x="24" y="4"/>
                    </a:cxn>
                    <a:cxn ang="0">
                      <a:pos x="42" y="4"/>
                    </a:cxn>
                    <a:cxn ang="0">
                      <a:pos x="65" y="5"/>
                    </a:cxn>
                    <a:cxn ang="0">
                      <a:pos x="90" y="6"/>
                    </a:cxn>
                    <a:cxn ang="0">
                      <a:pos x="186" y="6"/>
                    </a:cxn>
                    <a:cxn ang="0">
                      <a:pos x="224" y="5"/>
                    </a:cxn>
                    <a:cxn ang="0">
                      <a:pos x="262" y="3"/>
                    </a:cxn>
                    <a:cxn ang="0">
                      <a:pos x="301" y="0"/>
                    </a:cxn>
                  </a:cxnLst>
                  <a:rect l="0" t="0" r="r" b="b"/>
                  <a:pathLst>
                    <a:path w="311" h="118">
                      <a:moveTo>
                        <a:pt x="301" y="0"/>
                      </a:moveTo>
                      <a:lnTo>
                        <a:pt x="302" y="23"/>
                      </a:lnTo>
                      <a:lnTo>
                        <a:pt x="306" y="45"/>
                      </a:lnTo>
                      <a:lnTo>
                        <a:pt x="309" y="65"/>
                      </a:lnTo>
                      <a:lnTo>
                        <a:pt x="311" y="86"/>
                      </a:lnTo>
                      <a:lnTo>
                        <a:pt x="311" y="109"/>
                      </a:lnTo>
                      <a:lnTo>
                        <a:pt x="309" y="110"/>
                      </a:lnTo>
                      <a:lnTo>
                        <a:pt x="301" y="111"/>
                      </a:lnTo>
                      <a:lnTo>
                        <a:pt x="286" y="113"/>
                      </a:lnTo>
                      <a:lnTo>
                        <a:pt x="268" y="115"/>
                      </a:lnTo>
                      <a:lnTo>
                        <a:pt x="244" y="116"/>
                      </a:lnTo>
                      <a:lnTo>
                        <a:pt x="215" y="117"/>
                      </a:lnTo>
                      <a:lnTo>
                        <a:pt x="183" y="118"/>
                      </a:lnTo>
                      <a:lnTo>
                        <a:pt x="146" y="118"/>
                      </a:lnTo>
                      <a:lnTo>
                        <a:pt x="105" y="116"/>
                      </a:lnTo>
                      <a:lnTo>
                        <a:pt x="59" y="113"/>
                      </a:lnTo>
                      <a:lnTo>
                        <a:pt x="11" y="108"/>
                      </a:lnTo>
                      <a:lnTo>
                        <a:pt x="10" y="92"/>
                      </a:lnTo>
                      <a:lnTo>
                        <a:pt x="8" y="79"/>
                      </a:lnTo>
                      <a:lnTo>
                        <a:pt x="7" y="68"/>
                      </a:lnTo>
                      <a:lnTo>
                        <a:pt x="5" y="58"/>
                      </a:lnTo>
                      <a:lnTo>
                        <a:pt x="4" y="47"/>
                      </a:lnTo>
                      <a:lnTo>
                        <a:pt x="3" y="36"/>
                      </a:lnTo>
                      <a:lnTo>
                        <a:pt x="1" y="21"/>
                      </a:lnTo>
                      <a:lnTo>
                        <a:pt x="0" y="2"/>
                      </a:lnTo>
                      <a:lnTo>
                        <a:pt x="2" y="2"/>
                      </a:lnTo>
                      <a:lnTo>
                        <a:pt x="11" y="3"/>
                      </a:lnTo>
                      <a:lnTo>
                        <a:pt x="24" y="4"/>
                      </a:lnTo>
                      <a:lnTo>
                        <a:pt x="42" y="4"/>
                      </a:lnTo>
                      <a:lnTo>
                        <a:pt x="65" y="5"/>
                      </a:lnTo>
                      <a:lnTo>
                        <a:pt x="90" y="6"/>
                      </a:lnTo>
                      <a:lnTo>
                        <a:pt x="186" y="6"/>
                      </a:lnTo>
                      <a:lnTo>
                        <a:pt x="224" y="5"/>
                      </a:lnTo>
                      <a:lnTo>
                        <a:pt x="262" y="3"/>
                      </a:lnTo>
                      <a:lnTo>
                        <a:pt x="301" y="0"/>
                      </a:lnTo>
                      <a:close/>
                    </a:path>
                  </a:pathLst>
                </a:custGeom>
                <a:solidFill>
                  <a:srgbClr val="00001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p:cNvSpPr>
                <p:nvPr/>
              </p:nvSpPr>
              <p:spPr bwMode="auto">
                <a:xfrm>
                  <a:off x="7000875" y="3098800"/>
                  <a:ext cx="168275" cy="1287463"/>
                </a:xfrm>
                <a:custGeom>
                  <a:avLst/>
                  <a:gdLst/>
                  <a:ahLst/>
                  <a:cxnLst>
                    <a:cxn ang="0">
                      <a:pos x="69" y="0"/>
                    </a:cxn>
                    <a:cxn ang="0">
                      <a:pos x="106" y="799"/>
                    </a:cxn>
                    <a:cxn ang="0">
                      <a:pos x="44" y="811"/>
                    </a:cxn>
                    <a:cxn ang="0">
                      <a:pos x="39" y="783"/>
                    </a:cxn>
                    <a:cxn ang="0">
                      <a:pos x="35" y="750"/>
                    </a:cxn>
                    <a:cxn ang="0">
                      <a:pos x="29" y="713"/>
                    </a:cxn>
                    <a:cxn ang="0">
                      <a:pos x="24" y="671"/>
                    </a:cxn>
                    <a:cxn ang="0">
                      <a:pos x="19" y="627"/>
                    </a:cxn>
                    <a:cxn ang="0">
                      <a:pos x="14" y="579"/>
                    </a:cxn>
                    <a:cxn ang="0">
                      <a:pos x="9" y="529"/>
                    </a:cxn>
                    <a:cxn ang="0">
                      <a:pos x="6" y="478"/>
                    </a:cxn>
                    <a:cxn ang="0">
                      <a:pos x="3" y="424"/>
                    </a:cxn>
                    <a:cxn ang="0">
                      <a:pos x="1" y="371"/>
                    </a:cxn>
                    <a:cxn ang="0">
                      <a:pos x="0" y="311"/>
                    </a:cxn>
                    <a:cxn ang="0">
                      <a:pos x="1" y="256"/>
                    </a:cxn>
                    <a:cxn ang="0">
                      <a:pos x="3" y="207"/>
                    </a:cxn>
                    <a:cxn ang="0">
                      <a:pos x="6" y="164"/>
                    </a:cxn>
                    <a:cxn ang="0">
                      <a:pos x="9" y="126"/>
                    </a:cxn>
                    <a:cxn ang="0">
                      <a:pos x="12" y="93"/>
                    </a:cxn>
                    <a:cxn ang="0">
                      <a:pos x="15" y="66"/>
                    </a:cxn>
                    <a:cxn ang="0">
                      <a:pos x="19" y="43"/>
                    </a:cxn>
                    <a:cxn ang="0">
                      <a:pos x="21" y="26"/>
                    </a:cxn>
                    <a:cxn ang="0">
                      <a:pos x="24" y="14"/>
                    </a:cxn>
                    <a:cxn ang="0">
                      <a:pos x="25" y="7"/>
                    </a:cxn>
                    <a:cxn ang="0">
                      <a:pos x="26" y="4"/>
                    </a:cxn>
                    <a:cxn ang="0">
                      <a:pos x="69" y="0"/>
                    </a:cxn>
                  </a:cxnLst>
                  <a:rect l="0" t="0" r="r" b="b"/>
                  <a:pathLst>
                    <a:path w="106" h="811">
                      <a:moveTo>
                        <a:pt x="69" y="0"/>
                      </a:moveTo>
                      <a:lnTo>
                        <a:pt x="106" y="799"/>
                      </a:lnTo>
                      <a:lnTo>
                        <a:pt x="44" y="811"/>
                      </a:lnTo>
                      <a:lnTo>
                        <a:pt x="39" y="783"/>
                      </a:lnTo>
                      <a:lnTo>
                        <a:pt x="35" y="750"/>
                      </a:lnTo>
                      <a:lnTo>
                        <a:pt x="29" y="713"/>
                      </a:lnTo>
                      <a:lnTo>
                        <a:pt x="24" y="671"/>
                      </a:lnTo>
                      <a:lnTo>
                        <a:pt x="19" y="627"/>
                      </a:lnTo>
                      <a:lnTo>
                        <a:pt x="14" y="579"/>
                      </a:lnTo>
                      <a:lnTo>
                        <a:pt x="9" y="529"/>
                      </a:lnTo>
                      <a:lnTo>
                        <a:pt x="6" y="478"/>
                      </a:lnTo>
                      <a:lnTo>
                        <a:pt x="3" y="424"/>
                      </a:lnTo>
                      <a:lnTo>
                        <a:pt x="1" y="371"/>
                      </a:lnTo>
                      <a:lnTo>
                        <a:pt x="0" y="311"/>
                      </a:lnTo>
                      <a:lnTo>
                        <a:pt x="1" y="256"/>
                      </a:lnTo>
                      <a:lnTo>
                        <a:pt x="3" y="207"/>
                      </a:lnTo>
                      <a:lnTo>
                        <a:pt x="6" y="164"/>
                      </a:lnTo>
                      <a:lnTo>
                        <a:pt x="9" y="126"/>
                      </a:lnTo>
                      <a:lnTo>
                        <a:pt x="12" y="93"/>
                      </a:lnTo>
                      <a:lnTo>
                        <a:pt x="15" y="66"/>
                      </a:lnTo>
                      <a:lnTo>
                        <a:pt x="19" y="43"/>
                      </a:lnTo>
                      <a:lnTo>
                        <a:pt x="21" y="26"/>
                      </a:lnTo>
                      <a:lnTo>
                        <a:pt x="24" y="14"/>
                      </a:lnTo>
                      <a:lnTo>
                        <a:pt x="25" y="7"/>
                      </a:lnTo>
                      <a:lnTo>
                        <a:pt x="26" y="4"/>
                      </a:lnTo>
                      <a:lnTo>
                        <a:pt x="69" y="0"/>
                      </a:lnTo>
                      <a:close/>
                    </a:path>
                  </a:pathLst>
                </a:custGeom>
                <a:solidFill>
                  <a:srgbClr val="A1C7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p:nvSpPr>
              <p:spPr bwMode="auto">
                <a:xfrm>
                  <a:off x="7056438" y="4227513"/>
                  <a:ext cx="192087" cy="227013"/>
                </a:xfrm>
                <a:custGeom>
                  <a:avLst/>
                  <a:gdLst/>
                  <a:ahLst/>
                  <a:cxnLst>
                    <a:cxn ang="0">
                      <a:pos x="121" y="0"/>
                    </a:cxn>
                    <a:cxn ang="0">
                      <a:pos x="121" y="3"/>
                    </a:cxn>
                    <a:cxn ang="0">
                      <a:pos x="120" y="11"/>
                    </a:cxn>
                    <a:cxn ang="0">
                      <a:pos x="119" y="25"/>
                    </a:cxn>
                    <a:cxn ang="0">
                      <a:pos x="118" y="44"/>
                    </a:cxn>
                    <a:cxn ang="0">
                      <a:pos x="117" y="67"/>
                    </a:cxn>
                    <a:cxn ang="0">
                      <a:pos x="114" y="96"/>
                    </a:cxn>
                    <a:cxn ang="0">
                      <a:pos x="112" y="128"/>
                    </a:cxn>
                    <a:cxn ang="0">
                      <a:pos x="78" y="134"/>
                    </a:cxn>
                    <a:cxn ang="0">
                      <a:pos x="46" y="139"/>
                    </a:cxn>
                    <a:cxn ang="0">
                      <a:pos x="19" y="143"/>
                    </a:cxn>
                    <a:cxn ang="0">
                      <a:pos x="18" y="140"/>
                    </a:cxn>
                    <a:cxn ang="0">
                      <a:pos x="16" y="132"/>
                    </a:cxn>
                    <a:cxn ang="0">
                      <a:pos x="13" y="117"/>
                    </a:cxn>
                    <a:cxn ang="0">
                      <a:pos x="9" y="97"/>
                    </a:cxn>
                    <a:cxn ang="0">
                      <a:pos x="4" y="72"/>
                    </a:cxn>
                    <a:cxn ang="0">
                      <a:pos x="0" y="41"/>
                    </a:cxn>
                    <a:cxn ang="0">
                      <a:pos x="33" y="33"/>
                    </a:cxn>
                    <a:cxn ang="0">
                      <a:pos x="65" y="23"/>
                    </a:cxn>
                    <a:cxn ang="0">
                      <a:pos x="94" y="12"/>
                    </a:cxn>
                    <a:cxn ang="0">
                      <a:pos x="121" y="0"/>
                    </a:cxn>
                  </a:cxnLst>
                  <a:rect l="0" t="0" r="r" b="b"/>
                  <a:pathLst>
                    <a:path w="121" h="143">
                      <a:moveTo>
                        <a:pt x="121" y="0"/>
                      </a:moveTo>
                      <a:lnTo>
                        <a:pt x="121" y="3"/>
                      </a:lnTo>
                      <a:lnTo>
                        <a:pt x="120" y="11"/>
                      </a:lnTo>
                      <a:lnTo>
                        <a:pt x="119" y="25"/>
                      </a:lnTo>
                      <a:lnTo>
                        <a:pt x="118" y="44"/>
                      </a:lnTo>
                      <a:lnTo>
                        <a:pt x="117" y="67"/>
                      </a:lnTo>
                      <a:lnTo>
                        <a:pt x="114" y="96"/>
                      </a:lnTo>
                      <a:lnTo>
                        <a:pt x="112" y="128"/>
                      </a:lnTo>
                      <a:lnTo>
                        <a:pt x="78" y="134"/>
                      </a:lnTo>
                      <a:lnTo>
                        <a:pt x="46" y="139"/>
                      </a:lnTo>
                      <a:lnTo>
                        <a:pt x="19" y="143"/>
                      </a:lnTo>
                      <a:lnTo>
                        <a:pt x="18" y="140"/>
                      </a:lnTo>
                      <a:lnTo>
                        <a:pt x="16" y="132"/>
                      </a:lnTo>
                      <a:lnTo>
                        <a:pt x="13" y="117"/>
                      </a:lnTo>
                      <a:lnTo>
                        <a:pt x="9" y="97"/>
                      </a:lnTo>
                      <a:lnTo>
                        <a:pt x="4" y="72"/>
                      </a:lnTo>
                      <a:lnTo>
                        <a:pt x="0" y="41"/>
                      </a:lnTo>
                      <a:lnTo>
                        <a:pt x="33" y="33"/>
                      </a:lnTo>
                      <a:lnTo>
                        <a:pt x="65" y="23"/>
                      </a:lnTo>
                      <a:lnTo>
                        <a:pt x="94" y="12"/>
                      </a:lnTo>
                      <a:lnTo>
                        <a:pt x="121" y="0"/>
                      </a:lnTo>
                      <a:close/>
                    </a:path>
                  </a:pathLst>
                </a:custGeom>
                <a:solidFill>
                  <a:srgbClr val="00001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p:cNvSpPr>
                <p:nvPr/>
              </p:nvSpPr>
              <p:spPr bwMode="auto">
                <a:xfrm>
                  <a:off x="6037263" y="3057525"/>
                  <a:ext cx="720725" cy="1427163"/>
                </a:xfrm>
                <a:custGeom>
                  <a:avLst/>
                  <a:gdLst/>
                  <a:ahLst/>
                  <a:cxnLst>
                    <a:cxn ang="0">
                      <a:pos x="117" y="1"/>
                    </a:cxn>
                    <a:cxn ang="0">
                      <a:pos x="133" y="6"/>
                    </a:cxn>
                    <a:cxn ang="0">
                      <a:pos x="161" y="13"/>
                    </a:cxn>
                    <a:cxn ang="0">
                      <a:pos x="214" y="24"/>
                    </a:cxn>
                    <a:cxn ang="0">
                      <a:pos x="250" y="29"/>
                    </a:cxn>
                    <a:cxn ang="0">
                      <a:pos x="267" y="31"/>
                    </a:cxn>
                    <a:cxn ang="0">
                      <a:pos x="276" y="49"/>
                    </a:cxn>
                    <a:cxn ang="0">
                      <a:pos x="289" y="83"/>
                    </a:cxn>
                    <a:cxn ang="0">
                      <a:pos x="308" y="130"/>
                    </a:cxn>
                    <a:cxn ang="0">
                      <a:pos x="331" y="191"/>
                    </a:cxn>
                    <a:cxn ang="0">
                      <a:pos x="355" y="262"/>
                    </a:cxn>
                    <a:cxn ang="0">
                      <a:pos x="380" y="344"/>
                    </a:cxn>
                    <a:cxn ang="0">
                      <a:pos x="403" y="434"/>
                    </a:cxn>
                    <a:cxn ang="0">
                      <a:pos x="423" y="529"/>
                    </a:cxn>
                    <a:cxn ang="0">
                      <a:pos x="440" y="629"/>
                    </a:cxn>
                    <a:cxn ang="0">
                      <a:pos x="451" y="734"/>
                    </a:cxn>
                    <a:cxn ang="0">
                      <a:pos x="454" y="839"/>
                    </a:cxn>
                    <a:cxn ang="0">
                      <a:pos x="450" y="891"/>
                    </a:cxn>
                    <a:cxn ang="0">
                      <a:pos x="428" y="894"/>
                    </a:cxn>
                    <a:cxn ang="0">
                      <a:pos x="390" y="897"/>
                    </a:cxn>
                    <a:cxn ang="0">
                      <a:pos x="338" y="899"/>
                    </a:cxn>
                    <a:cxn ang="0">
                      <a:pos x="245" y="897"/>
                    </a:cxn>
                    <a:cxn ang="0">
                      <a:pos x="178" y="890"/>
                    </a:cxn>
                    <a:cxn ang="0">
                      <a:pos x="112" y="876"/>
                    </a:cxn>
                    <a:cxn ang="0">
                      <a:pos x="52" y="854"/>
                    </a:cxn>
                    <a:cxn ang="0">
                      <a:pos x="0" y="823"/>
                    </a:cxn>
                    <a:cxn ang="0">
                      <a:pos x="1" y="810"/>
                    </a:cxn>
                    <a:cxn ang="0">
                      <a:pos x="3" y="773"/>
                    </a:cxn>
                    <a:cxn ang="0">
                      <a:pos x="6" y="717"/>
                    </a:cxn>
                    <a:cxn ang="0">
                      <a:pos x="10" y="648"/>
                    </a:cxn>
                    <a:cxn ang="0">
                      <a:pos x="15" y="567"/>
                    </a:cxn>
                    <a:cxn ang="0">
                      <a:pos x="23" y="481"/>
                    </a:cxn>
                    <a:cxn ang="0">
                      <a:pos x="31" y="392"/>
                    </a:cxn>
                    <a:cxn ang="0">
                      <a:pos x="41" y="307"/>
                    </a:cxn>
                    <a:cxn ang="0">
                      <a:pos x="52" y="227"/>
                    </a:cxn>
                    <a:cxn ang="0">
                      <a:pos x="61" y="174"/>
                    </a:cxn>
                    <a:cxn ang="0">
                      <a:pos x="71" y="135"/>
                    </a:cxn>
                    <a:cxn ang="0">
                      <a:pos x="83" y="92"/>
                    </a:cxn>
                    <a:cxn ang="0">
                      <a:pos x="96" y="53"/>
                    </a:cxn>
                    <a:cxn ang="0">
                      <a:pos x="107" y="21"/>
                    </a:cxn>
                    <a:cxn ang="0">
                      <a:pos x="113" y="3"/>
                    </a:cxn>
                  </a:cxnLst>
                  <a:rect l="0" t="0" r="r" b="b"/>
                  <a:pathLst>
                    <a:path w="454" h="899">
                      <a:moveTo>
                        <a:pt x="114" y="0"/>
                      </a:moveTo>
                      <a:lnTo>
                        <a:pt x="117" y="1"/>
                      </a:lnTo>
                      <a:lnTo>
                        <a:pt x="123" y="3"/>
                      </a:lnTo>
                      <a:lnTo>
                        <a:pt x="133" y="6"/>
                      </a:lnTo>
                      <a:lnTo>
                        <a:pt x="146" y="10"/>
                      </a:lnTo>
                      <a:lnTo>
                        <a:pt x="161" y="13"/>
                      </a:lnTo>
                      <a:lnTo>
                        <a:pt x="178" y="17"/>
                      </a:lnTo>
                      <a:lnTo>
                        <a:pt x="214" y="24"/>
                      </a:lnTo>
                      <a:lnTo>
                        <a:pt x="233" y="27"/>
                      </a:lnTo>
                      <a:lnTo>
                        <a:pt x="250" y="29"/>
                      </a:lnTo>
                      <a:lnTo>
                        <a:pt x="267" y="29"/>
                      </a:lnTo>
                      <a:lnTo>
                        <a:pt x="267" y="31"/>
                      </a:lnTo>
                      <a:lnTo>
                        <a:pt x="270" y="39"/>
                      </a:lnTo>
                      <a:lnTo>
                        <a:pt x="276" y="49"/>
                      </a:lnTo>
                      <a:lnTo>
                        <a:pt x="282" y="64"/>
                      </a:lnTo>
                      <a:lnTo>
                        <a:pt x="289" y="83"/>
                      </a:lnTo>
                      <a:lnTo>
                        <a:pt x="298" y="105"/>
                      </a:lnTo>
                      <a:lnTo>
                        <a:pt x="308" y="130"/>
                      </a:lnTo>
                      <a:lnTo>
                        <a:pt x="319" y="159"/>
                      </a:lnTo>
                      <a:lnTo>
                        <a:pt x="331" y="191"/>
                      </a:lnTo>
                      <a:lnTo>
                        <a:pt x="343" y="225"/>
                      </a:lnTo>
                      <a:lnTo>
                        <a:pt x="355" y="262"/>
                      </a:lnTo>
                      <a:lnTo>
                        <a:pt x="367" y="302"/>
                      </a:lnTo>
                      <a:lnTo>
                        <a:pt x="380" y="344"/>
                      </a:lnTo>
                      <a:lnTo>
                        <a:pt x="392" y="387"/>
                      </a:lnTo>
                      <a:lnTo>
                        <a:pt x="403" y="434"/>
                      </a:lnTo>
                      <a:lnTo>
                        <a:pt x="413" y="481"/>
                      </a:lnTo>
                      <a:lnTo>
                        <a:pt x="423" y="529"/>
                      </a:lnTo>
                      <a:lnTo>
                        <a:pt x="432" y="579"/>
                      </a:lnTo>
                      <a:lnTo>
                        <a:pt x="440" y="629"/>
                      </a:lnTo>
                      <a:lnTo>
                        <a:pt x="446" y="681"/>
                      </a:lnTo>
                      <a:lnTo>
                        <a:pt x="451" y="734"/>
                      </a:lnTo>
                      <a:lnTo>
                        <a:pt x="453" y="786"/>
                      </a:lnTo>
                      <a:lnTo>
                        <a:pt x="454" y="839"/>
                      </a:lnTo>
                      <a:lnTo>
                        <a:pt x="452" y="891"/>
                      </a:lnTo>
                      <a:lnTo>
                        <a:pt x="450" y="891"/>
                      </a:lnTo>
                      <a:lnTo>
                        <a:pt x="442" y="892"/>
                      </a:lnTo>
                      <a:lnTo>
                        <a:pt x="428" y="894"/>
                      </a:lnTo>
                      <a:lnTo>
                        <a:pt x="411" y="895"/>
                      </a:lnTo>
                      <a:lnTo>
                        <a:pt x="390" y="897"/>
                      </a:lnTo>
                      <a:lnTo>
                        <a:pt x="365" y="898"/>
                      </a:lnTo>
                      <a:lnTo>
                        <a:pt x="338" y="899"/>
                      </a:lnTo>
                      <a:lnTo>
                        <a:pt x="277" y="899"/>
                      </a:lnTo>
                      <a:lnTo>
                        <a:pt x="245" y="897"/>
                      </a:lnTo>
                      <a:lnTo>
                        <a:pt x="211" y="894"/>
                      </a:lnTo>
                      <a:lnTo>
                        <a:pt x="178" y="890"/>
                      </a:lnTo>
                      <a:lnTo>
                        <a:pt x="144" y="883"/>
                      </a:lnTo>
                      <a:lnTo>
                        <a:pt x="112" y="876"/>
                      </a:lnTo>
                      <a:lnTo>
                        <a:pt x="81" y="866"/>
                      </a:lnTo>
                      <a:lnTo>
                        <a:pt x="52" y="854"/>
                      </a:lnTo>
                      <a:lnTo>
                        <a:pt x="25" y="840"/>
                      </a:lnTo>
                      <a:lnTo>
                        <a:pt x="0" y="823"/>
                      </a:lnTo>
                      <a:lnTo>
                        <a:pt x="0" y="819"/>
                      </a:lnTo>
                      <a:lnTo>
                        <a:pt x="1" y="810"/>
                      </a:lnTo>
                      <a:lnTo>
                        <a:pt x="2" y="794"/>
                      </a:lnTo>
                      <a:lnTo>
                        <a:pt x="3" y="773"/>
                      </a:lnTo>
                      <a:lnTo>
                        <a:pt x="4" y="747"/>
                      </a:lnTo>
                      <a:lnTo>
                        <a:pt x="6" y="717"/>
                      </a:lnTo>
                      <a:lnTo>
                        <a:pt x="8" y="684"/>
                      </a:lnTo>
                      <a:lnTo>
                        <a:pt x="10" y="648"/>
                      </a:lnTo>
                      <a:lnTo>
                        <a:pt x="13" y="609"/>
                      </a:lnTo>
                      <a:lnTo>
                        <a:pt x="15" y="567"/>
                      </a:lnTo>
                      <a:lnTo>
                        <a:pt x="19" y="524"/>
                      </a:lnTo>
                      <a:lnTo>
                        <a:pt x="23" y="481"/>
                      </a:lnTo>
                      <a:lnTo>
                        <a:pt x="26" y="436"/>
                      </a:lnTo>
                      <a:lnTo>
                        <a:pt x="31" y="392"/>
                      </a:lnTo>
                      <a:lnTo>
                        <a:pt x="35" y="349"/>
                      </a:lnTo>
                      <a:lnTo>
                        <a:pt x="41" y="307"/>
                      </a:lnTo>
                      <a:lnTo>
                        <a:pt x="45" y="266"/>
                      </a:lnTo>
                      <a:lnTo>
                        <a:pt x="52" y="227"/>
                      </a:lnTo>
                      <a:lnTo>
                        <a:pt x="57" y="192"/>
                      </a:lnTo>
                      <a:lnTo>
                        <a:pt x="61" y="174"/>
                      </a:lnTo>
                      <a:lnTo>
                        <a:pt x="65" y="155"/>
                      </a:lnTo>
                      <a:lnTo>
                        <a:pt x="71" y="135"/>
                      </a:lnTo>
                      <a:lnTo>
                        <a:pt x="77" y="114"/>
                      </a:lnTo>
                      <a:lnTo>
                        <a:pt x="83" y="92"/>
                      </a:lnTo>
                      <a:lnTo>
                        <a:pt x="90" y="72"/>
                      </a:lnTo>
                      <a:lnTo>
                        <a:pt x="96" y="53"/>
                      </a:lnTo>
                      <a:lnTo>
                        <a:pt x="102" y="36"/>
                      </a:lnTo>
                      <a:lnTo>
                        <a:pt x="107" y="21"/>
                      </a:lnTo>
                      <a:lnTo>
                        <a:pt x="111" y="10"/>
                      </a:lnTo>
                      <a:lnTo>
                        <a:pt x="113" y="3"/>
                      </a:lnTo>
                      <a:lnTo>
                        <a:pt x="114" y="0"/>
                      </a:lnTo>
                      <a:close/>
                    </a:path>
                  </a:pathLst>
                </a:custGeom>
                <a:gradFill flip="none" rotWithShape="1">
                  <a:gsLst>
                    <a:gs pos="0">
                      <a:srgbClr val="1C4774">
                        <a:shade val="30000"/>
                        <a:satMod val="115000"/>
                      </a:srgbClr>
                    </a:gs>
                    <a:gs pos="50000">
                      <a:srgbClr val="1C4774">
                        <a:shade val="67500"/>
                        <a:satMod val="115000"/>
                      </a:srgbClr>
                    </a:gs>
                    <a:gs pos="100000">
                      <a:srgbClr val="1C4774">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p:cNvSpPr>
                <p:nvPr/>
              </p:nvSpPr>
              <p:spPr bwMode="auto">
                <a:xfrm>
                  <a:off x="7019925" y="3073400"/>
                  <a:ext cx="579437" cy="1341438"/>
                </a:xfrm>
                <a:custGeom>
                  <a:avLst/>
                  <a:gdLst/>
                  <a:ahLst/>
                  <a:cxnLst>
                    <a:cxn ang="0">
                      <a:pos x="170" y="2"/>
                    </a:cxn>
                    <a:cxn ang="0">
                      <a:pos x="181" y="19"/>
                    </a:cxn>
                    <a:cxn ang="0">
                      <a:pos x="200" y="53"/>
                    </a:cxn>
                    <a:cxn ang="0">
                      <a:pos x="245" y="141"/>
                    </a:cxn>
                    <a:cxn ang="0">
                      <a:pos x="285" y="237"/>
                    </a:cxn>
                    <a:cxn ang="0">
                      <a:pos x="317" y="343"/>
                    </a:cxn>
                    <a:cxn ang="0">
                      <a:pos x="341" y="453"/>
                    </a:cxn>
                    <a:cxn ang="0">
                      <a:pos x="357" y="560"/>
                    </a:cxn>
                    <a:cxn ang="0">
                      <a:pos x="365" y="658"/>
                    </a:cxn>
                    <a:cxn ang="0">
                      <a:pos x="363" y="702"/>
                    </a:cxn>
                    <a:cxn ang="0">
                      <a:pos x="345" y="707"/>
                    </a:cxn>
                    <a:cxn ang="0">
                      <a:pos x="314" y="716"/>
                    </a:cxn>
                    <a:cxn ang="0">
                      <a:pos x="255" y="729"/>
                    </a:cxn>
                    <a:cxn ang="0">
                      <a:pos x="216" y="736"/>
                    </a:cxn>
                    <a:cxn ang="0">
                      <a:pos x="216" y="815"/>
                    </a:cxn>
                    <a:cxn ang="0">
                      <a:pos x="198" y="819"/>
                    </a:cxn>
                    <a:cxn ang="0">
                      <a:pos x="168" y="826"/>
                    </a:cxn>
                    <a:cxn ang="0">
                      <a:pos x="113" y="837"/>
                    </a:cxn>
                    <a:cxn ang="0">
                      <a:pos x="78" y="842"/>
                    </a:cxn>
                    <a:cxn ang="0">
                      <a:pos x="53" y="845"/>
                    </a:cxn>
                    <a:cxn ang="0">
                      <a:pos x="51" y="834"/>
                    </a:cxn>
                    <a:cxn ang="0">
                      <a:pos x="46" y="803"/>
                    </a:cxn>
                    <a:cxn ang="0">
                      <a:pos x="37" y="755"/>
                    </a:cxn>
                    <a:cxn ang="0">
                      <a:pos x="28" y="694"/>
                    </a:cxn>
                    <a:cxn ang="0">
                      <a:pos x="19" y="619"/>
                    </a:cxn>
                    <a:cxn ang="0">
                      <a:pos x="11" y="536"/>
                    </a:cxn>
                    <a:cxn ang="0">
                      <a:pos x="5" y="447"/>
                    </a:cxn>
                    <a:cxn ang="0">
                      <a:pos x="1" y="354"/>
                    </a:cxn>
                    <a:cxn ang="0">
                      <a:pos x="0" y="250"/>
                    </a:cxn>
                    <a:cxn ang="0">
                      <a:pos x="2" y="167"/>
                    </a:cxn>
                    <a:cxn ang="0">
                      <a:pos x="5" y="106"/>
                    </a:cxn>
                    <a:cxn ang="0">
                      <a:pos x="8" y="62"/>
                    </a:cxn>
                    <a:cxn ang="0">
                      <a:pos x="11" y="35"/>
                    </a:cxn>
                    <a:cxn ang="0">
                      <a:pos x="14" y="22"/>
                    </a:cxn>
                    <a:cxn ang="0">
                      <a:pos x="169" y="0"/>
                    </a:cxn>
                  </a:cxnLst>
                  <a:rect l="0" t="0" r="r" b="b"/>
                  <a:pathLst>
                    <a:path w="365" h="845">
                      <a:moveTo>
                        <a:pt x="169" y="0"/>
                      </a:moveTo>
                      <a:lnTo>
                        <a:pt x="170" y="2"/>
                      </a:lnTo>
                      <a:lnTo>
                        <a:pt x="174" y="9"/>
                      </a:lnTo>
                      <a:lnTo>
                        <a:pt x="181" y="19"/>
                      </a:lnTo>
                      <a:lnTo>
                        <a:pt x="189" y="34"/>
                      </a:lnTo>
                      <a:lnTo>
                        <a:pt x="200" y="53"/>
                      </a:lnTo>
                      <a:lnTo>
                        <a:pt x="213" y="77"/>
                      </a:lnTo>
                      <a:lnTo>
                        <a:pt x="245" y="141"/>
                      </a:lnTo>
                      <a:lnTo>
                        <a:pt x="266" y="187"/>
                      </a:lnTo>
                      <a:lnTo>
                        <a:pt x="285" y="237"/>
                      </a:lnTo>
                      <a:lnTo>
                        <a:pt x="302" y="290"/>
                      </a:lnTo>
                      <a:lnTo>
                        <a:pt x="317" y="343"/>
                      </a:lnTo>
                      <a:lnTo>
                        <a:pt x="330" y="398"/>
                      </a:lnTo>
                      <a:lnTo>
                        <a:pt x="341" y="453"/>
                      </a:lnTo>
                      <a:lnTo>
                        <a:pt x="350" y="507"/>
                      </a:lnTo>
                      <a:lnTo>
                        <a:pt x="357" y="560"/>
                      </a:lnTo>
                      <a:lnTo>
                        <a:pt x="362" y="610"/>
                      </a:lnTo>
                      <a:lnTo>
                        <a:pt x="365" y="658"/>
                      </a:lnTo>
                      <a:lnTo>
                        <a:pt x="365" y="701"/>
                      </a:lnTo>
                      <a:lnTo>
                        <a:pt x="363" y="702"/>
                      </a:lnTo>
                      <a:lnTo>
                        <a:pt x="356" y="704"/>
                      </a:lnTo>
                      <a:lnTo>
                        <a:pt x="345" y="707"/>
                      </a:lnTo>
                      <a:lnTo>
                        <a:pt x="331" y="711"/>
                      </a:lnTo>
                      <a:lnTo>
                        <a:pt x="314" y="716"/>
                      </a:lnTo>
                      <a:lnTo>
                        <a:pt x="276" y="725"/>
                      </a:lnTo>
                      <a:lnTo>
                        <a:pt x="255" y="729"/>
                      </a:lnTo>
                      <a:lnTo>
                        <a:pt x="235" y="733"/>
                      </a:lnTo>
                      <a:lnTo>
                        <a:pt x="216" y="736"/>
                      </a:lnTo>
                      <a:lnTo>
                        <a:pt x="219" y="814"/>
                      </a:lnTo>
                      <a:lnTo>
                        <a:pt x="216" y="815"/>
                      </a:lnTo>
                      <a:lnTo>
                        <a:pt x="209" y="817"/>
                      </a:lnTo>
                      <a:lnTo>
                        <a:pt x="198" y="819"/>
                      </a:lnTo>
                      <a:lnTo>
                        <a:pt x="184" y="823"/>
                      </a:lnTo>
                      <a:lnTo>
                        <a:pt x="168" y="826"/>
                      </a:lnTo>
                      <a:lnTo>
                        <a:pt x="132" y="833"/>
                      </a:lnTo>
                      <a:lnTo>
                        <a:pt x="113" y="837"/>
                      </a:lnTo>
                      <a:lnTo>
                        <a:pt x="94" y="841"/>
                      </a:lnTo>
                      <a:lnTo>
                        <a:pt x="78" y="842"/>
                      </a:lnTo>
                      <a:lnTo>
                        <a:pt x="64" y="844"/>
                      </a:lnTo>
                      <a:lnTo>
                        <a:pt x="53" y="845"/>
                      </a:lnTo>
                      <a:lnTo>
                        <a:pt x="52" y="842"/>
                      </a:lnTo>
                      <a:lnTo>
                        <a:pt x="51" y="834"/>
                      </a:lnTo>
                      <a:lnTo>
                        <a:pt x="48" y="822"/>
                      </a:lnTo>
                      <a:lnTo>
                        <a:pt x="46" y="803"/>
                      </a:lnTo>
                      <a:lnTo>
                        <a:pt x="42" y="782"/>
                      </a:lnTo>
                      <a:lnTo>
                        <a:pt x="37" y="755"/>
                      </a:lnTo>
                      <a:lnTo>
                        <a:pt x="33" y="726"/>
                      </a:lnTo>
                      <a:lnTo>
                        <a:pt x="28" y="694"/>
                      </a:lnTo>
                      <a:lnTo>
                        <a:pt x="24" y="658"/>
                      </a:lnTo>
                      <a:lnTo>
                        <a:pt x="19" y="619"/>
                      </a:lnTo>
                      <a:lnTo>
                        <a:pt x="15" y="579"/>
                      </a:lnTo>
                      <a:lnTo>
                        <a:pt x="11" y="536"/>
                      </a:lnTo>
                      <a:lnTo>
                        <a:pt x="7" y="493"/>
                      </a:lnTo>
                      <a:lnTo>
                        <a:pt x="5" y="447"/>
                      </a:lnTo>
                      <a:lnTo>
                        <a:pt x="2" y="401"/>
                      </a:lnTo>
                      <a:lnTo>
                        <a:pt x="1" y="354"/>
                      </a:lnTo>
                      <a:lnTo>
                        <a:pt x="0" y="299"/>
                      </a:lnTo>
                      <a:lnTo>
                        <a:pt x="0" y="250"/>
                      </a:lnTo>
                      <a:lnTo>
                        <a:pt x="1" y="206"/>
                      </a:lnTo>
                      <a:lnTo>
                        <a:pt x="2" y="167"/>
                      </a:lnTo>
                      <a:lnTo>
                        <a:pt x="3" y="135"/>
                      </a:lnTo>
                      <a:lnTo>
                        <a:pt x="5" y="106"/>
                      </a:lnTo>
                      <a:lnTo>
                        <a:pt x="7" y="81"/>
                      </a:lnTo>
                      <a:lnTo>
                        <a:pt x="8" y="62"/>
                      </a:lnTo>
                      <a:lnTo>
                        <a:pt x="10" y="47"/>
                      </a:lnTo>
                      <a:lnTo>
                        <a:pt x="11" y="35"/>
                      </a:lnTo>
                      <a:lnTo>
                        <a:pt x="13" y="27"/>
                      </a:lnTo>
                      <a:lnTo>
                        <a:pt x="14" y="22"/>
                      </a:lnTo>
                      <a:lnTo>
                        <a:pt x="14" y="20"/>
                      </a:lnTo>
                      <a:lnTo>
                        <a:pt x="169" y="0"/>
                      </a:lnTo>
                      <a:close/>
                    </a:path>
                  </a:pathLst>
                </a:custGeom>
                <a:gradFill flip="none" rotWithShape="1">
                  <a:gsLst>
                    <a:gs pos="0">
                      <a:srgbClr val="1C4774">
                        <a:shade val="30000"/>
                        <a:satMod val="115000"/>
                      </a:srgbClr>
                    </a:gs>
                    <a:gs pos="50000">
                      <a:srgbClr val="1C4774">
                        <a:shade val="67500"/>
                        <a:satMod val="115000"/>
                      </a:srgbClr>
                    </a:gs>
                    <a:gs pos="100000">
                      <a:srgbClr val="1C4774">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p:nvSpPr>
              <p:spPr bwMode="auto">
                <a:xfrm>
                  <a:off x="6661150" y="3114675"/>
                  <a:ext cx="238125" cy="171450"/>
                </a:xfrm>
                <a:custGeom>
                  <a:avLst/>
                  <a:gdLst/>
                  <a:ahLst/>
                  <a:cxnLst>
                    <a:cxn ang="0">
                      <a:pos x="150" y="0"/>
                    </a:cxn>
                    <a:cxn ang="0">
                      <a:pos x="112" y="104"/>
                    </a:cxn>
                    <a:cxn ang="0">
                      <a:pos x="72" y="108"/>
                    </a:cxn>
                    <a:cxn ang="0">
                      <a:pos x="0" y="2"/>
                    </a:cxn>
                    <a:cxn ang="0">
                      <a:pos x="57" y="2"/>
                    </a:cxn>
                    <a:cxn ang="0">
                      <a:pos x="86" y="3"/>
                    </a:cxn>
                    <a:cxn ang="0">
                      <a:pos x="116" y="2"/>
                    </a:cxn>
                    <a:cxn ang="0">
                      <a:pos x="150" y="0"/>
                    </a:cxn>
                  </a:cxnLst>
                  <a:rect l="0" t="0" r="r" b="b"/>
                  <a:pathLst>
                    <a:path w="150" h="108">
                      <a:moveTo>
                        <a:pt x="150" y="0"/>
                      </a:moveTo>
                      <a:lnTo>
                        <a:pt x="112" y="104"/>
                      </a:lnTo>
                      <a:lnTo>
                        <a:pt x="72" y="108"/>
                      </a:lnTo>
                      <a:lnTo>
                        <a:pt x="0" y="2"/>
                      </a:lnTo>
                      <a:lnTo>
                        <a:pt x="57" y="2"/>
                      </a:lnTo>
                      <a:lnTo>
                        <a:pt x="86" y="3"/>
                      </a:lnTo>
                      <a:lnTo>
                        <a:pt x="116" y="2"/>
                      </a:lnTo>
                      <a:lnTo>
                        <a:pt x="150" y="0"/>
                      </a:lnTo>
                      <a:close/>
                    </a:path>
                  </a:pathLst>
                </a:custGeom>
                <a:solidFill>
                  <a:srgbClr val="D8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6775450" y="3278188"/>
                  <a:ext cx="220662" cy="931863"/>
                </a:xfrm>
                <a:custGeom>
                  <a:avLst/>
                  <a:gdLst/>
                  <a:ahLst/>
                  <a:cxnLst>
                    <a:cxn ang="0">
                      <a:pos x="40" y="0"/>
                    </a:cxn>
                    <a:cxn ang="0">
                      <a:pos x="51" y="37"/>
                    </a:cxn>
                    <a:cxn ang="0">
                      <a:pos x="62" y="76"/>
                    </a:cxn>
                    <a:cxn ang="0">
                      <a:pos x="72" y="116"/>
                    </a:cxn>
                    <a:cxn ang="0">
                      <a:pos x="81" y="157"/>
                    </a:cxn>
                    <a:cxn ang="0">
                      <a:pos x="90" y="197"/>
                    </a:cxn>
                    <a:cxn ang="0">
                      <a:pos x="98" y="237"/>
                    </a:cxn>
                    <a:cxn ang="0">
                      <a:pos x="104" y="275"/>
                    </a:cxn>
                    <a:cxn ang="0">
                      <a:pos x="112" y="312"/>
                    </a:cxn>
                    <a:cxn ang="0">
                      <a:pos x="117" y="347"/>
                    </a:cxn>
                    <a:cxn ang="0">
                      <a:pos x="122" y="380"/>
                    </a:cxn>
                    <a:cxn ang="0">
                      <a:pos x="127" y="410"/>
                    </a:cxn>
                    <a:cxn ang="0">
                      <a:pos x="131" y="436"/>
                    </a:cxn>
                    <a:cxn ang="0">
                      <a:pos x="133" y="459"/>
                    </a:cxn>
                    <a:cxn ang="0">
                      <a:pos x="136" y="478"/>
                    </a:cxn>
                    <a:cxn ang="0">
                      <a:pos x="138" y="491"/>
                    </a:cxn>
                    <a:cxn ang="0">
                      <a:pos x="139" y="500"/>
                    </a:cxn>
                    <a:cxn ang="0">
                      <a:pos x="139" y="503"/>
                    </a:cxn>
                    <a:cxn ang="0">
                      <a:pos x="71" y="587"/>
                    </a:cxn>
                    <a:cxn ang="0">
                      <a:pos x="0" y="508"/>
                    </a:cxn>
                    <a:cxn ang="0">
                      <a:pos x="2" y="475"/>
                    </a:cxn>
                    <a:cxn ang="0">
                      <a:pos x="4" y="441"/>
                    </a:cxn>
                    <a:cxn ang="0">
                      <a:pos x="5" y="403"/>
                    </a:cxn>
                    <a:cxn ang="0">
                      <a:pos x="6" y="365"/>
                    </a:cxn>
                    <a:cxn ang="0">
                      <a:pos x="6" y="210"/>
                    </a:cxn>
                    <a:cxn ang="0">
                      <a:pos x="5" y="172"/>
                    </a:cxn>
                    <a:cxn ang="0">
                      <a:pos x="4" y="138"/>
                    </a:cxn>
                    <a:cxn ang="0">
                      <a:pos x="3" y="106"/>
                    </a:cxn>
                    <a:cxn ang="0">
                      <a:pos x="3" y="77"/>
                    </a:cxn>
                    <a:cxn ang="0">
                      <a:pos x="2" y="53"/>
                    </a:cxn>
                    <a:cxn ang="0">
                      <a:pos x="1" y="33"/>
                    </a:cxn>
                    <a:cxn ang="0">
                      <a:pos x="1" y="17"/>
                    </a:cxn>
                    <a:cxn ang="0">
                      <a:pos x="0" y="8"/>
                    </a:cxn>
                    <a:cxn ang="0">
                      <a:pos x="0" y="5"/>
                    </a:cxn>
                    <a:cxn ang="0">
                      <a:pos x="40" y="0"/>
                    </a:cxn>
                  </a:cxnLst>
                  <a:rect l="0" t="0" r="r" b="b"/>
                  <a:pathLst>
                    <a:path w="139" h="587">
                      <a:moveTo>
                        <a:pt x="40" y="0"/>
                      </a:moveTo>
                      <a:lnTo>
                        <a:pt x="51" y="37"/>
                      </a:lnTo>
                      <a:lnTo>
                        <a:pt x="62" y="76"/>
                      </a:lnTo>
                      <a:lnTo>
                        <a:pt x="72" y="116"/>
                      </a:lnTo>
                      <a:lnTo>
                        <a:pt x="81" y="157"/>
                      </a:lnTo>
                      <a:lnTo>
                        <a:pt x="90" y="197"/>
                      </a:lnTo>
                      <a:lnTo>
                        <a:pt x="98" y="237"/>
                      </a:lnTo>
                      <a:lnTo>
                        <a:pt x="104" y="275"/>
                      </a:lnTo>
                      <a:lnTo>
                        <a:pt x="112" y="312"/>
                      </a:lnTo>
                      <a:lnTo>
                        <a:pt x="117" y="347"/>
                      </a:lnTo>
                      <a:lnTo>
                        <a:pt x="122" y="380"/>
                      </a:lnTo>
                      <a:lnTo>
                        <a:pt x="127" y="410"/>
                      </a:lnTo>
                      <a:lnTo>
                        <a:pt x="131" y="436"/>
                      </a:lnTo>
                      <a:lnTo>
                        <a:pt x="133" y="459"/>
                      </a:lnTo>
                      <a:lnTo>
                        <a:pt x="136" y="478"/>
                      </a:lnTo>
                      <a:lnTo>
                        <a:pt x="138" y="491"/>
                      </a:lnTo>
                      <a:lnTo>
                        <a:pt x="139" y="500"/>
                      </a:lnTo>
                      <a:lnTo>
                        <a:pt x="139" y="503"/>
                      </a:lnTo>
                      <a:lnTo>
                        <a:pt x="71" y="587"/>
                      </a:lnTo>
                      <a:lnTo>
                        <a:pt x="0" y="508"/>
                      </a:lnTo>
                      <a:lnTo>
                        <a:pt x="2" y="475"/>
                      </a:lnTo>
                      <a:lnTo>
                        <a:pt x="4" y="441"/>
                      </a:lnTo>
                      <a:lnTo>
                        <a:pt x="5" y="403"/>
                      </a:lnTo>
                      <a:lnTo>
                        <a:pt x="6" y="365"/>
                      </a:lnTo>
                      <a:lnTo>
                        <a:pt x="6" y="210"/>
                      </a:lnTo>
                      <a:lnTo>
                        <a:pt x="5" y="172"/>
                      </a:lnTo>
                      <a:lnTo>
                        <a:pt x="4" y="138"/>
                      </a:lnTo>
                      <a:lnTo>
                        <a:pt x="3" y="106"/>
                      </a:lnTo>
                      <a:lnTo>
                        <a:pt x="3" y="77"/>
                      </a:lnTo>
                      <a:lnTo>
                        <a:pt x="2" y="53"/>
                      </a:lnTo>
                      <a:lnTo>
                        <a:pt x="1" y="33"/>
                      </a:lnTo>
                      <a:lnTo>
                        <a:pt x="1" y="17"/>
                      </a:lnTo>
                      <a:lnTo>
                        <a:pt x="0" y="8"/>
                      </a:lnTo>
                      <a:lnTo>
                        <a:pt x="0" y="5"/>
                      </a:lnTo>
                      <a:lnTo>
                        <a:pt x="40" y="0"/>
                      </a:lnTo>
                      <a:close/>
                    </a:path>
                  </a:pathLst>
                </a:custGeom>
                <a:solidFill>
                  <a:srgbClr val="D8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p:nvSpPr>
              <p:spPr bwMode="auto">
                <a:xfrm>
                  <a:off x="6369050" y="3641725"/>
                  <a:ext cx="196850" cy="76200"/>
                </a:xfrm>
                <a:custGeom>
                  <a:avLst/>
                  <a:gdLst/>
                  <a:ahLst/>
                  <a:cxnLst>
                    <a:cxn ang="0">
                      <a:pos x="120" y="0"/>
                    </a:cxn>
                    <a:cxn ang="0">
                      <a:pos x="124" y="29"/>
                    </a:cxn>
                    <a:cxn ang="0">
                      <a:pos x="4" y="48"/>
                    </a:cxn>
                    <a:cxn ang="0">
                      <a:pos x="0" y="17"/>
                    </a:cxn>
                    <a:cxn ang="0">
                      <a:pos x="120" y="0"/>
                    </a:cxn>
                  </a:cxnLst>
                  <a:rect l="0" t="0" r="r" b="b"/>
                  <a:pathLst>
                    <a:path w="124" h="48">
                      <a:moveTo>
                        <a:pt x="120" y="0"/>
                      </a:moveTo>
                      <a:lnTo>
                        <a:pt x="124" y="29"/>
                      </a:lnTo>
                      <a:lnTo>
                        <a:pt x="4" y="48"/>
                      </a:lnTo>
                      <a:lnTo>
                        <a:pt x="0" y="17"/>
                      </a:lnTo>
                      <a:lnTo>
                        <a:pt x="120" y="0"/>
                      </a:lnTo>
                      <a:close/>
                    </a:path>
                  </a:pathLst>
                </a:custGeom>
                <a:solidFill>
                  <a:srgbClr val="00001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7261225" y="3551238"/>
                  <a:ext cx="139700" cy="690563"/>
                </a:xfrm>
                <a:custGeom>
                  <a:avLst/>
                  <a:gdLst/>
                  <a:ahLst/>
                  <a:cxnLst>
                    <a:cxn ang="0">
                      <a:pos x="0" y="0"/>
                    </a:cxn>
                    <a:cxn ang="0">
                      <a:pos x="4" y="8"/>
                    </a:cxn>
                    <a:cxn ang="0">
                      <a:pos x="8" y="18"/>
                    </a:cxn>
                    <a:cxn ang="0">
                      <a:pos x="13" y="31"/>
                    </a:cxn>
                    <a:cxn ang="0">
                      <a:pos x="19" y="49"/>
                    </a:cxn>
                    <a:cxn ang="0">
                      <a:pos x="26" y="72"/>
                    </a:cxn>
                    <a:cxn ang="0">
                      <a:pos x="34" y="99"/>
                    </a:cxn>
                    <a:cxn ang="0">
                      <a:pos x="41" y="131"/>
                    </a:cxn>
                    <a:cxn ang="0">
                      <a:pos x="50" y="167"/>
                    </a:cxn>
                    <a:cxn ang="0">
                      <a:pos x="58" y="209"/>
                    </a:cxn>
                    <a:cxn ang="0">
                      <a:pos x="67" y="256"/>
                    </a:cxn>
                    <a:cxn ang="0">
                      <a:pos x="75" y="309"/>
                    </a:cxn>
                    <a:cxn ang="0">
                      <a:pos x="82" y="367"/>
                    </a:cxn>
                    <a:cxn ang="0">
                      <a:pos x="88" y="431"/>
                    </a:cxn>
                    <a:cxn ang="0">
                      <a:pos x="64" y="435"/>
                    </a:cxn>
                    <a:cxn ang="0">
                      <a:pos x="64" y="432"/>
                    </a:cxn>
                    <a:cxn ang="0">
                      <a:pos x="63" y="423"/>
                    </a:cxn>
                    <a:cxn ang="0">
                      <a:pos x="62" y="407"/>
                    </a:cxn>
                    <a:cxn ang="0">
                      <a:pos x="61" y="386"/>
                    </a:cxn>
                    <a:cxn ang="0">
                      <a:pos x="59" y="362"/>
                    </a:cxn>
                    <a:cxn ang="0">
                      <a:pos x="57" y="333"/>
                    </a:cxn>
                    <a:cxn ang="0">
                      <a:pos x="53" y="301"/>
                    </a:cxn>
                    <a:cxn ang="0">
                      <a:pos x="49" y="267"/>
                    </a:cxn>
                    <a:cxn ang="0">
                      <a:pos x="45" y="231"/>
                    </a:cxn>
                    <a:cxn ang="0">
                      <a:pos x="39" y="193"/>
                    </a:cxn>
                    <a:cxn ang="0">
                      <a:pos x="34" y="154"/>
                    </a:cxn>
                    <a:cxn ang="0">
                      <a:pos x="27" y="114"/>
                    </a:cxn>
                    <a:cxn ang="0">
                      <a:pos x="20" y="75"/>
                    </a:cxn>
                    <a:cxn ang="0">
                      <a:pos x="10" y="37"/>
                    </a:cxn>
                    <a:cxn ang="0">
                      <a:pos x="0" y="0"/>
                    </a:cxn>
                  </a:cxnLst>
                  <a:rect l="0" t="0" r="r" b="b"/>
                  <a:pathLst>
                    <a:path w="88" h="435">
                      <a:moveTo>
                        <a:pt x="0" y="0"/>
                      </a:moveTo>
                      <a:lnTo>
                        <a:pt x="4" y="8"/>
                      </a:lnTo>
                      <a:lnTo>
                        <a:pt x="8" y="18"/>
                      </a:lnTo>
                      <a:lnTo>
                        <a:pt x="13" y="31"/>
                      </a:lnTo>
                      <a:lnTo>
                        <a:pt x="19" y="49"/>
                      </a:lnTo>
                      <a:lnTo>
                        <a:pt x="26" y="72"/>
                      </a:lnTo>
                      <a:lnTo>
                        <a:pt x="34" y="99"/>
                      </a:lnTo>
                      <a:lnTo>
                        <a:pt x="41" y="131"/>
                      </a:lnTo>
                      <a:lnTo>
                        <a:pt x="50" y="167"/>
                      </a:lnTo>
                      <a:lnTo>
                        <a:pt x="58" y="209"/>
                      </a:lnTo>
                      <a:lnTo>
                        <a:pt x="67" y="256"/>
                      </a:lnTo>
                      <a:lnTo>
                        <a:pt x="75" y="309"/>
                      </a:lnTo>
                      <a:lnTo>
                        <a:pt x="82" y="367"/>
                      </a:lnTo>
                      <a:lnTo>
                        <a:pt x="88" y="431"/>
                      </a:lnTo>
                      <a:lnTo>
                        <a:pt x="64" y="435"/>
                      </a:lnTo>
                      <a:lnTo>
                        <a:pt x="64" y="432"/>
                      </a:lnTo>
                      <a:lnTo>
                        <a:pt x="63" y="423"/>
                      </a:lnTo>
                      <a:lnTo>
                        <a:pt x="62" y="407"/>
                      </a:lnTo>
                      <a:lnTo>
                        <a:pt x="61" y="386"/>
                      </a:lnTo>
                      <a:lnTo>
                        <a:pt x="59" y="362"/>
                      </a:lnTo>
                      <a:lnTo>
                        <a:pt x="57" y="333"/>
                      </a:lnTo>
                      <a:lnTo>
                        <a:pt x="53" y="301"/>
                      </a:lnTo>
                      <a:lnTo>
                        <a:pt x="49" y="267"/>
                      </a:lnTo>
                      <a:lnTo>
                        <a:pt x="45" y="231"/>
                      </a:lnTo>
                      <a:lnTo>
                        <a:pt x="39" y="193"/>
                      </a:lnTo>
                      <a:lnTo>
                        <a:pt x="34" y="154"/>
                      </a:lnTo>
                      <a:lnTo>
                        <a:pt x="27" y="114"/>
                      </a:lnTo>
                      <a:lnTo>
                        <a:pt x="20" y="75"/>
                      </a:lnTo>
                      <a:lnTo>
                        <a:pt x="10" y="37"/>
                      </a:lnTo>
                      <a:lnTo>
                        <a:pt x="0" y="0"/>
                      </a:lnTo>
                      <a:close/>
                    </a:path>
                  </a:pathLst>
                </a:custGeom>
                <a:solidFill>
                  <a:srgbClr val="00001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p:cNvSpPr>
                <p:nvPr/>
              </p:nvSpPr>
              <p:spPr bwMode="auto">
                <a:xfrm>
                  <a:off x="6273800" y="1831975"/>
                  <a:ext cx="839787" cy="377825"/>
                </a:xfrm>
                <a:custGeom>
                  <a:avLst/>
                  <a:gdLst/>
                  <a:ahLst/>
                  <a:cxnLst>
                    <a:cxn ang="0">
                      <a:pos x="413" y="0"/>
                    </a:cxn>
                    <a:cxn ang="0">
                      <a:pos x="415" y="1"/>
                    </a:cxn>
                    <a:cxn ang="0">
                      <a:pos x="421" y="4"/>
                    </a:cxn>
                    <a:cxn ang="0">
                      <a:pos x="430" y="8"/>
                    </a:cxn>
                    <a:cxn ang="0">
                      <a:pos x="441" y="16"/>
                    </a:cxn>
                    <a:cxn ang="0">
                      <a:pos x="455" y="23"/>
                    </a:cxn>
                    <a:cxn ang="0">
                      <a:pos x="468" y="33"/>
                    </a:cxn>
                    <a:cxn ang="0">
                      <a:pos x="482" y="44"/>
                    </a:cxn>
                    <a:cxn ang="0">
                      <a:pos x="496" y="56"/>
                    </a:cxn>
                    <a:cxn ang="0">
                      <a:pos x="508" y="70"/>
                    </a:cxn>
                    <a:cxn ang="0">
                      <a:pos x="518" y="85"/>
                    </a:cxn>
                    <a:cxn ang="0">
                      <a:pos x="525" y="100"/>
                    </a:cxn>
                    <a:cxn ang="0">
                      <a:pos x="529" y="117"/>
                    </a:cxn>
                    <a:cxn ang="0">
                      <a:pos x="529" y="129"/>
                    </a:cxn>
                    <a:cxn ang="0">
                      <a:pos x="527" y="143"/>
                    </a:cxn>
                    <a:cxn ang="0">
                      <a:pos x="524" y="155"/>
                    </a:cxn>
                    <a:cxn ang="0">
                      <a:pos x="518" y="169"/>
                    </a:cxn>
                    <a:cxn ang="0">
                      <a:pos x="510" y="182"/>
                    </a:cxn>
                    <a:cxn ang="0">
                      <a:pos x="500" y="194"/>
                    </a:cxn>
                    <a:cxn ang="0">
                      <a:pos x="487" y="205"/>
                    </a:cxn>
                    <a:cxn ang="0">
                      <a:pos x="472" y="216"/>
                    </a:cxn>
                    <a:cxn ang="0">
                      <a:pos x="454" y="224"/>
                    </a:cxn>
                    <a:cxn ang="0">
                      <a:pos x="434" y="230"/>
                    </a:cxn>
                    <a:cxn ang="0">
                      <a:pos x="410" y="235"/>
                    </a:cxn>
                    <a:cxn ang="0">
                      <a:pos x="384" y="238"/>
                    </a:cxn>
                    <a:cxn ang="0">
                      <a:pos x="354" y="237"/>
                    </a:cxn>
                    <a:cxn ang="0">
                      <a:pos x="322" y="232"/>
                    </a:cxn>
                    <a:cxn ang="0">
                      <a:pos x="276" y="223"/>
                    </a:cxn>
                    <a:cxn ang="0">
                      <a:pos x="235" y="212"/>
                    </a:cxn>
                    <a:cxn ang="0">
                      <a:pos x="196" y="200"/>
                    </a:cxn>
                    <a:cxn ang="0">
                      <a:pos x="161" y="186"/>
                    </a:cxn>
                    <a:cxn ang="0">
                      <a:pos x="129" y="172"/>
                    </a:cxn>
                    <a:cxn ang="0">
                      <a:pos x="102" y="157"/>
                    </a:cxn>
                    <a:cxn ang="0">
                      <a:pos x="78" y="143"/>
                    </a:cxn>
                    <a:cxn ang="0">
                      <a:pos x="57" y="129"/>
                    </a:cxn>
                    <a:cxn ang="0">
                      <a:pos x="39" y="116"/>
                    </a:cxn>
                    <a:cxn ang="0">
                      <a:pos x="25" y="105"/>
                    </a:cxn>
                    <a:cxn ang="0">
                      <a:pos x="14" y="95"/>
                    </a:cxn>
                    <a:cxn ang="0">
                      <a:pos x="6" y="88"/>
                    </a:cxn>
                    <a:cxn ang="0">
                      <a:pos x="0" y="82"/>
                    </a:cxn>
                    <a:cxn ang="0">
                      <a:pos x="40" y="97"/>
                    </a:cxn>
                    <a:cxn ang="0">
                      <a:pos x="78" y="108"/>
                    </a:cxn>
                    <a:cxn ang="0">
                      <a:pos x="114" y="115"/>
                    </a:cxn>
                    <a:cxn ang="0">
                      <a:pos x="147" y="119"/>
                    </a:cxn>
                    <a:cxn ang="0">
                      <a:pos x="179" y="120"/>
                    </a:cxn>
                    <a:cxn ang="0">
                      <a:pos x="208" y="118"/>
                    </a:cxn>
                    <a:cxn ang="0">
                      <a:pos x="235" y="114"/>
                    </a:cxn>
                    <a:cxn ang="0">
                      <a:pos x="261" y="108"/>
                    </a:cxn>
                    <a:cxn ang="0">
                      <a:pos x="284" y="100"/>
                    </a:cxn>
                    <a:cxn ang="0">
                      <a:pos x="305" y="91"/>
                    </a:cxn>
                    <a:cxn ang="0">
                      <a:pos x="324" y="81"/>
                    </a:cxn>
                    <a:cxn ang="0">
                      <a:pos x="341" y="70"/>
                    </a:cxn>
                    <a:cxn ang="0">
                      <a:pos x="357" y="59"/>
                    </a:cxn>
                    <a:cxn ang="0">
                      <a:pos x="370" y="48"/>
                    </a:cxn>
                    <a:cxn ang="0">
                      <a:pos x="382" y="37"/>
                    </a:cxn>
                    <a:cxn ang="0">
                      <a:pos x="391" y="27"/>
                    </a:cxn>
                    <a:cxn ang="0">
                      <a:pos x="399" y="18"/>
                    </a:cxn>
                    <a:cxn ang="0">
                      <a:pos x="406" y="11"/>
                    </a:cxn>
                    <a:cxn ang="0">
                      <a:pos x="409" y="6"/>
                    </a:cxn>
                    <a:cxn ang="0">
                      <a:pos x="412" y="1"/>
                    </a:cxn>
                    <a:cxn ang="0">
                      <a:pos x="413" y="0"/>
                    </a:cxn>
                  </a:cxnLst>
                  <a:rect l="0" t="0" r="r" b="b"/>
                  <a:pathLst>
                    <a:path w="529" h="238">
                      <a:moveTo>
                        <a:pt x="413" y="0"/>
                      </a:moveTo>
                      <a:lnTo>
                        <a:pt x="415" y="1"/>
                      </a:lnTo>
                      <a:lnTo>
                        <a:pt x="421" y="4"/>
                      </a:lnTo>
                      <a:lnTo>
                        <a:pt x="430" y="8"/>
                      </a:lnTo>
                      <a:lnTo>
                        <a:pt x="441" y="16"/>
                      </a:lnTo>
                      <a:lnTo>
                        <a:pt x="455" y="23"/>
                      </a:lnTo>
                      <a:lnTo>
                        <a:pt x="468" y="33"/>
                      </a:lnTo>
                      <a:lnTo>
                        <a:pt x="482" y="44"/>
                      </a:lnTo>
                      <a:lnTo>
                        <a:pt x="496" y="56"/>
                      </a:lnTo>
                      <a:lnTo>
                        <a:pt x="508" y="70"/>
                      </a:lnTo>
                      <a:lnTo>
                        <a:pt x="518" y="85"/>
                      </a:lnTo>
                      <a:lnTo>
                        <a:pt x="525" y="100"/>
                      </a:lnTo>
                      <a:lnTo>
                        <a:pt x="529" y="117"/>
                      </a:lnTo>
                      <a:lnTo>
                        <a:pt x="529" y="129"/>
                      </a:lnTo>
                      <a:lnTo>
                        <a:pt x="527" y="143"/>
                      </a:lnTo>
                      <a:lnTo>
                        <a:pt x="524" y="155"/>
                      </a:lnTo>
                      <a:lnTo>
                        <a:pt x="518" y="169"/>
                      </a:lnTo>
                      <a:lnTo>
                        <a:pt x="510" y="182"/>
                      </a:lnTo>
                      <a:lnTo>
                        <a:pt x="500" y="194"/>
                      </a:lnTo>
                      <a:lnTo>
                        <a:pt x="487" y="205"/>
                      </a:lnTo>
                      <a:lnTo>
                        <a:pt x="472" y="216"/>
                      </a:lnTo>
                      <a:lnTo>
                        <a:pt x="454" y="224"/>
                      </a:lnTo>
                      <a:lnTo>
                        <a:pt x="434" y="230"/>
                      </a:lnTo>
                      <a:lnTo>
                        <a:pt x="410" y="235"/>
                      </a:lnTo>
                      <a:lnTo>
                        <a:pt x="384" y="238"/>
                      </a:lnTo>
                      <a:lnTo>
                        <a:pt x="354" y="237"/>
                      </a:lnTo>
                      <a:lnTo>
                        <a:pt x="322" y="232"/>
                      </a:lnTo>
                      <a:lnTo>
                        <a:pt x="276" y="223"/>
                      </a:lnTo>
                      <a:lnTo>
                        <a:pt x="235" y="212"/>
                      </a:lnTo>
                      <a:lnTo>
                        <a:pt x="196" y="200"/>
                      </a:lnTo>
                      <a:lnTo>
                        <a:pt x="161" y="186"/>
                      </a:lnTo>
                      <a:lnTo>
                        <a:pt x="129" y="172"/>
                      </a:lnTo>
                      <a:lnTo>
                        <a:pt x="102" y="157"/>
                      </a:lnTo>
                      <a:lnTo>
                        <a:pt x="78" y="143"/>
                      </a:lnTo>
                      <a:lnTo>
                        <a:pt x="57" y="129"/>
                      </a:lnTo>
                      <a:lnTo>
                        <a:pt x="39" y="116"/>
                      </a:lnTo>
                      <a:lnTo>
                        <a:pt x="25" y="105"/>
                      </a:lnTo>
                      <a:lnTo>
                        <a:pt x="14" y="95"/>
                      </a:lnTo>
                      <a:lnTo>
                        <a:pt x="6" y="88"/>
                      </a:lnTo>
                      <a:lnTo>
                        <a:pt x="0" y="82"/>
                      </a:lnTo>
                      <a:lnTo>
                        <a:pt x="40" y="97"/>
                      </a:lnTo>
                      <a:lnTo>
                        <a:pt x="78" y="108"/>
                      </a:lnTo>
                      <a:lnTo>
                        <a:pt x="114" y="115"/>
                      </a:lnTo>
                      <a:lnTo>
                        <a:pt x="147" y="119"/>
                      </a:lnTo>
                      <a:lnTo>
                        <a:pt x="179" y="120"/>
                      </a:lnTo>
                      <a:lnTo>
                        <a:pt x="208" y="118"/>
                      </a:lnTo>
                      <a:lnTo>
                        <a:pt x="235" y="114"/>
                      </a:lnTo>
                      <a:lnTo>
                        <a:pt x="261" y="108"/>
                      </a:lnTo>
                      <a:lnTo>
                        <a:pt x="284" y="100"/>
                      </a:lnTo>
                      <a:lnTo>
                        <a:pt x="305" y="91"/>
                      </a:lnTo>
                      <a:lnTo>
                        <a:pt x="324" y="81"/>
                      </a:lnTo>
                      <a:lnTo>
                        <a:pt x="341" y="70"/>
                      </a:lnTo>
                      <a:lnTo>
                        <a:pt x="357" y="59"/>
                      </a:lnTo>
                      <a:lnTo>
                        <a:pt x="370" y="48"/>
                      </a:lnTo>
                      <a:lnTo>
                        <a:pt x="382" y="37"/>
                      </a:lnTo>
                      <a:lnTo>
                        <a:pt x="391" y="27"/>
                      </a:lnTo>
                      <a:lnTo>
                        <a:pt x="399" y="18"/>
                      </a:lnTo>
                      <a:lnTo>
                        <a:pt x="406" y="11"/>
                      </a:lnTo>
                      <a:lnTo>
                        <a:pt x="409" y="6"/>
                      </a:lnTo>
                      <a:lnTo>
                        <a:pt x="412" y="1"/>
                      </a:lnTo>
                      <a:lnTo>
                        <a:pt x="41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p:cNvSpPr>
                <p:nvPr/>
              </p:nvSpPr>
              <p:spPr bwMode="auto">
                <a:xfrm>
                  <a:off x="6751638" y="2044700"/>
                  <a:ext cx="357187" cy="173038"/>
                </a:xfrm>
                <a:custGeom>
                  <a:avLst/>
                  <a:gdLst/>
                  <a:ahLst/>
                  <a:cxnLst>
                    <a:cxn ang="0">
                      <a:pos x="225" y="0"/>
                    </a:cxn>
                    <a:cxn ang="0">
                      <a:pos x="225" y="9"/>
                    </a:cxn>
                    <a:cxn ang="0">
                      <a:pos x="224" y="16"/>
                    </a:cxn>
                    <a:cxn ang="0">
                      <a:pos x="223" y="23"/>
                    </a:cxn>
                    <a:cxn ang="0">
                      <a:pos x="221" y="32"/>
                    </a:cxn>
                    <a:cxn ang="0">
                      <a:pos x="217" y="41"/>
                    </a:cxn>
                    <a:cxn ang="0">
                      <a:pos x="213" y="50"/>
                    </a:cxn>
                    <a:cxn ang="0">
                      <a:pos x="207" y="60"/>
                    </a:cxn>
                    <a:cxn ang="0">
                      <a:pos x="200" y="69"/>
                    </a:cxn>
                    <a:cxn ang="0">
                      <a:pos x="190" y="78"/>
                    </a:cxn>
                    <a:cxn ang="0">
                      <a:pos x="179" y="86"/>
                    </a:cxn>
                    <a:cxn ang="0">
                      <a:pos x="166" y="95"/>
                    </a:cxn>
                    <a:cxn ang="0">
                      <a:pos x="151" y="100"/>
                    </a:cxn>
                    <a:cxn ang="0">
                      <a:pos x="133" y="106"/>
                    </a:cxn>
                    <a:cxn ang="0">
                      <a:pos x="112" y="108"/>
                    </a:cxn>
                    <a:cxn ang="0">
                      <a:pos x="89" y="109"/>
                    </a:cxn>
                    <a:cxn ang="0">
                      <a:pos x="62" y="107"/>
                    </a:cxn>
                    <a:cxn ang="0">
                      <a:pos x="32" y="104"/>
                    </a:cxn>
                    <a:cxn ang="0">
                      <a:pos x="0" y="96"/>
                    </a:cxn>
                    <a:cxn ang="0">
                      <a:pos x="1" y="96"/>
                    </a:cxn>
                    <a:cxn ang="0">
                      <a:pos x="8" y="97"/>
                    </a:cxn>
                    <a:cxn ang="0">
                      <a:pos x="17" y="98"/>
                    </a:cxn>
                    <a:cxn ang="0">
                      <a:pos x="29" y="100"/>
                    </a:cxn>
                    <a:cxn ang="0">
                      <a:pos x="42" y="101"/>
                    </a:cxn>
                    <a:cxn ang="0">
                      <a:pos x="76" y="101"/>
                    </a:cxn>
                    <a:cxn ang="0">
                      <a:pos x="94" y="99"/>
                    </a:cxn>
                    <a:cxn ang="0">
                      <a:pos x="113" y="96"/>
                    </a:cxn>
                    <a:cxn ang="0">
                      <a:pos x="132" y="93"/>
                    </a:cxn>
                    <a:cxn ang="0">
                      <a:pos x="150" y="86"/>
                    </a:cxn>
                    <a:cxn ang="0">
                      <a:pos x="168" y="78"/>
                    </a:cxn>
                    <a:cxn ang="0">
                      <a:pos x="184" y="68"/>
                    </a:cxn>
                    <a:cxn ang="0">
                      <a:pos x="198" y="56"/>
                    </a:cxn>
                    <a:cxn ang="0">
                      <a:pos x="210" y="40"/>
                    </a:cxn>
                    <a:cxn ang="0">
                      <a:pos x="219" y="22"/>
                    </a:cxn>
                    <a:cxn ang="0">
                      <a:pos x="225" y="0"/>
                    </a:cxn>
                  </a:cxnLst>
                  <a:rect l="0" t="0" r="r" b="b"/>
                  <a:pathLst>
                    <a:path w="225" h="109">
                      <a:moveTo>
                        <a:pt x="225" y="0"/>
                      </a:moveTo>
                      <a:lnTo>
                        <a:pt x="225" y="9"/>
                      </a:lnTo>
                      <a:lnTo>
                        <a:pt x="224" y="16"/>
                      </a:lnTo>
                      <a:lnTo>
                        <a:pt x="223" y="23"/>
                      </a:lnTo>
                      <a:lnTo>
                        <a:pt x="221" y="32"/>
                      </a:lnTo>
                      <a:lnTo>
                        <a:pt x="217" y="41"/>
                      </a:lnTo>
                      <a:lnTo>
                        <a:pt x="213" y="50"/>
                      </a:lnTo>
                      <a:lnTo>
                        <a:pt x="207" y="60"/>
                      </a:lnTo>
                      <a:lnTo>
                        <a:pt x="200" y="69"/>
                      </a:lnTo>
                      <a:lnTo>
                        <a:pt x="190" y="78"/>
                      </a:lnTo>
                      <a:lnTo>
                        <a:pt x="179" y="86"/>
                      </a:lnTo>
                      <a:lnTo>
                        <a:pt x="166" y="95"/>
                      </a:lnTo>
                      <a:lnTo>
                        <a:pt x="151" y="100"/>
                      </a:lnTo>
                      <a:lnTo>
                        <a:pt x="133" y="106"/>
                      </a:lnTo>
                      <a:lnTo>
                        <a:pt x="112" y="108"/>
                      </a:lnTo>
                      <a:lnTo>
                        <a:pt x="89" y="109"/>
                      </a:lnTo>
                      <a:lnTo>
                        <a:pt x="62" y="107"/>
                      </a:lnTo>
                      <a:lnTo>
                        <a:pt x="32" y="104"/>
                      </a:lnTo>
                      <a:lnTo>
                        <a:pt x="0" y="96"/>
                      </a:lnTo>
                      <a:lnTo>
                        <a:pt x="1" y="96"/>
                      </a:lnTo>
                      <a:lnTo>
                        <a:pt x="8" y="97"/>
                      </a:lnTo>
                      <a:lnTo>
                        <a:pt x="17" y="98"/>
                      </a:lnTo>
                      <a:lnTo>
                        <a:pt x="29" y="100"/>
                      </a:lnTo>
                      <a:lnTo>
                        <a:pt x="42" y="101"/>
                      </a:lnTo>
                      <a:lnTo>
                        <a:pt x="76" y="101"/>
                      </a:lnTo>
                      <a:lnTo>
                        <a:pt x="94" y="99"/>
                      </a:lnTo>
                      <a:lnTo>
                        <a:pt x="113" y="96"/>
                      </a:lnTo>
                      <a:lnTo>
                        <a:pt x="132" y="93"/>
                      </a:lnTo>
                      <a:lnTo>
                        <a:pt x="150" y="86"/>
                      </a:lnTo>
                      <a:lnTo>
                        <a:pt x="168" y="78"/>
                      </a:lnTo>
                      <a:lnTo>
                        <a:pt x="184" y="68"/>
                      </a:lnTo>
                      <a:lnTo>
                        <a:pt x="198" y="56"/>
                      </a:lnTo>
                      <a:lnTo>
                        <a:pt x="210" y="40"/>
                      </a:lnTo>
                      <a:lnTo>
                        <a:pt x="219" y="22"/>
                      </a:lnTo>
                      <a:lnTo>
                        <a:pt x="225" y="0"/>
                      </a:lnTo>
                      <a:close/>
                    </a:path>
                  </a:pathLst>
                </a:custGeom>
                <a:solidFill>
                  <a:srgbClr val="A6B8B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p:nvSpPr>
              <p:spPr bwMode="auto">
                <a:xfrm>
                  <a:off x="7223125" y="2103438"/>
                  <a:ext cx="49212" cy="460375"/>
                </a:xfrm>
                <a:custGeom>
                  <a:avLst/>
                  <a:gdLst/>
                  <a:ahLst/>
                  <a:cxnLst>
                    <a:cxn ang="0">
                      <a:pos x="0" y="0"/>
                    </a:cxn>
                    <a:cxn ang="0">
                      <a:pos x="1" y="1"/>
                    </a:cxn>
                    <a:cxn ang="0">
                      <a:pos x="5" y="8"/>
                    </a:cxn>
                    <a:cxn ang="0">
                      <a:pos x="8" y="18"/>
                    </a:cxn>
                    <a:cxn ang="0">
                      <a:pos x="14" y="31"/>
                    </a:cxn>
                    <a:cxn ang="0">
                      <a:pos x="19" y="48"/>
                    </a:cxn>
                    <a:cxn ang="0">
                      <a:pos x="24" y="69"/>
                    </a:cxn>
                    <a:cxn ang="0">
                      <a:pos x="28" y="92"/>
                    </a:cxn>
                    <a:cxn ang="0">
                      <a:pos x="30" y="118"/>
                    </a:cxn>
                    <a:cxn ang="0">
                      <a:pos x="31" y="147"/>
                    </a:cxn>
                    <a:cxn ang="0">
                      <a:pos x="28" y="179"/>
                    </a:cxn>
                    <a:cxn ang="0">
                      <a:pos x="23" y="214"/>
                    </a:cxn>
                    <a:cxn ang="0">
                      <a:pos x="14" y="251"/>
                    </a:cxn>
                    <a:cxn ang="0">
                      <a:pos x="0" y="290"/>
                    </a:cxn>
                    <a:cxn ang="0">
                      <a:pos x="1" y="287"/>
                    </a:cxn>
                    <a:cxn ang="0">
                      <a:pos x="5" y="269"/>
                    </a:cxn>
                    <a:cxn ang="0">
                      <a:pos x="9" y="253"/>
                    </a:cxn>
                    <a:cxn ang="0">
                      <a:pos x="12" y="234"/>
                    </a:cxn>
                    <a:cxn ang="0">
                      <a:pos x="15" y="213"/>
                    </a:cxn>
                    <a:cxn ang="0">
                      <a:pos x="18" y="187"/>
                    </a:cxn>
                    <a:cxn ang="0">
                      <a:pos x="19" y="160"/>
                    </a:cxn>
                    <a:cxn ang="0">
                      <a:pos x="20" y="131"/>
                    </a:cxn>
                    <a:cxn ang="0">
                      <a:pos x="18" y="99"/>
                    </a:cxn>
                    <a:cxn ang="0">
                      <a:pos x="14" y="68"/>
                    </a:cxn>
                    <a:cxn ang="0">
                      <a:pos x="9" y="34"/>
                    </a:cxn>
                    <a:cxn ang="0">
                      <a:pos x="0" y="0"/>
                    </a:cxn>
                  </a:cxnLst>
                  <a:rect l="0" t="0" r="r" b="b"/>
                  <a:pathLst>
                    <a:path w="31" h="290">
                      <a:moveTo>
                        <a:pt x="0" y="0"/>
                      </a:moveTo>
                      <a:lnTo>
                        <a:pt x="1" y="1"/>
                      </a:lnTo>
                      <a:lnTo>
                        <a:pt x="5" y="8"/>
                      </a:lnTo>
                      <a:lnTo>
                        <a:pt x="8" y="18"/>
                      </a:lnTo>
                      <a:lnTo>
                        <a:pt x="14" y="31"/>
                      </a:lnTo>
                      <a:lnTo>
                        <a:pt x="19" y="48"/>
                      </a:lnTo>
                      <a:lnTo>
                        <a:pt x="24" y="69"/>
                      </a:lnTo>
                      <a:lnTo>
                        <a:pt x="28" y="92"/>
                      </a:lnTo>
                      <a:lnTo>
                        <a:pt x="30" y="118"/>
                      </a:lnTo>
                      <a:lnTo>
                        <a:pt x="31" y="147"/>
                      </a:lnTo>
                      <a:lnTo>
                        <a:pt x="28" y="179"/>
                      </a:lnTo>
                      <a:lnTo>
                        <a:pt x="23" y="214"/>
                      </a:lnTo>
                      <a:lnTo>
                        <a:pt x="14" y="251"/>
                      </a:lnTo>
                      <a:lnTo>
                        <a:pt x="0" y="290"/>
                      </a:lnTo>
                      <a:lnTo>
                        <a:pt x="1" y="287"/>
                      </a:lnTo>
                      <a:lnTo>
                        <a:pt x="5" y="269"/>
                      </a:lnTo>
                      <a:lnTo>
                        <a:pt x="9" y="253"/>
                      </a:lnTo>
                      <a:lnTo>
                        <a:pt x="12" y="234"/>
                      </a:lnTo>
                      <a:lnTo>
                        <a:pt x="15" y="213"/>
                      </a:lnTo>
                      <a:lnTo>
                        <a:pt x="18" y="187"/>
                      </a:lnTo>
                      <a:lnTo>
                        <a:pt x="19" y="160"/>
                      </a:lnTo>
                      <a:lnTo>
                        <a:pt x="20" y="131"/>
                      </a:lnTo>
                      <a:lnTo>
                        <a:pt x="18" y="99"/>
                      </a:lnTo>
                      <a:lnTo>
                        <a:pt x="14" y="68"/>
                      </a:lnTo>
                      <a:lnTo>
                        <a:pt x="9" y="3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p:cNvSpPr>
                <p:nvPr/>
              </p:nvSpPr>
              <p:spPr bwMode="auto">
                <a:xfrm>
                  <a:off x="5853113" y="2235200"/>
                  <a:ext cx="304800" cy="315913"/>
                </a:xfrm>
                <a:custGeom>
                  <a:avLst/>
                  <a:gdLst/>
                  <a:ahLst/>
                  <a:cxnLst>
                    <a:cxn ang="0">
                      <a:pos x="116" y="0"/>
                    </a:cxn>
                    <a:cxn ang="0">
                      <a:pos x="133" y="3"/>
                    </a:cxn>
                    <a:cxn ang="0">
                      <a:pos x="150" y="10"/>
                    </a:cxn>
                    <a:cxn ang="0">
                      <a:pos x="166" y="23"/>
                    </a:cxn>
                    <a:cxn ang="0">
                      <a:pos x="180" y="40"/>
                    </a:cxn>
                    <a:cxn ang="0">
                      <a:pos x="189" y="58"/>
                    </a:cxn>
                    <a:cxn ang="0">
                      <a:pos x="192" y="76"/>
                    </a:cxn>
                    <a:cxn ang="0">
                      <a:pos x="191" y="93"/>
                    </a:cxn>
                    <a:cxn ang="0">
                      <a:pos x="187" y="110"/>
                    </a:cxn>
                    <a:cxn ang="0">
                      <a:pos x="180" y="126"/>
                    </a:cxn>
                    <a:cxn ang="0">
                      <a:pos x="170" y="141"/>
                    </a:cxn>
                    <a:cxn ang="0">
                      <a:pos x="160" y="155"/>
                    </a:cxn>
                    <a:cxn ang="0">
                      <a:pos x="149" y="168"/>
                    </a:cxn>
                    <a:cxn ang="0">
                      <a:pos x="138" y="178"/>
                    </a:cxn>
                    <a:cxn ang="0">
                      <a:pos x="129" y="187"/>
                    </a:cxn>
                    <a:cxn ang="0">
                      <a:pos x="121" y="193"/>
                    </a:cxn>
                    <a:cxn ang="0">
                      <a:pos x="115" y="197"/>
                    </a:cxn>
                    <a:cxn ang="0">
                      <a:pos x="113" y="199"/>
                    </a:cxn>
                    <a:cxn ang="0">
                      <a:pos x="112" y="197"/>
                    </a:cxn>
                    <a:cxn ang="0">
                      <a:pos x="108" y="191"/>
                    </a:cxn>
                    <a:cxn ang="0">
                      <a:pos x="102" y="183"/>
                    </a:cxn>
                    <a:cxn ang="0">
                      <a:pos x="94" y="171"/>
                    </a:cxn>
                    <a:cxn ang="0">
                      <a:pos x="84" y="158"/>
                    </a:cxn>
                    <a:cxn ang="0">
                      <a:pos x="73" y="141"/>
                    </a:cxn>
                    <a:cxn ang="0">
                      <a:pos x="45" y="104"/>
                    </a:cxn>
                    <a:cxn ang="0">
                      <a:pos x="34" y="90"/>
                    </a:cxn>
                    <a:cxn ang="0">
                      <a:pos x="24" y="78"/>
                    </a:cxn>
                    <a:cxn ang="0">
                      <a:pos x="15" y="70"/>
                    </a:cxn>
                    <a:cxn ang="0">
                      <a:pos x="8" y="64"/>
                    </a:cxn>
                    <a:cxn ang="0">
                      <a:pos x="4" y="61"/>
                    </a:cxn>
                    <a:cxn ang="0">
                      <a:pos x="1" y="59"/>
                    </a:cxn>
                    <a:cxn ang="0">
                      <a:pos x="0" y="58"/>
                    </a:cxn>
                    <a:cxn ang="0">
                      <a:pos x="6" y="52"/>
                    </a:cxn>
                    <a:cxn ang="0">
                      <a:pos x="15" y="45"/>
                    </a:cxn>
                    <a:cxn ang="0">
                      <a:pos x="25" y="37"/>
                    </a:cxn>
                    <a:cxn ang="0">
                      <a:pos x="36" y="28"/>
                    </a:cxn>
                    <a:cxn ang="0">
                      <a:pos x="50" y="19"/>
                    </a:cxn>
                    <a:cxn ang="0">
                      <a:pos x="65" y="12"/>
                    </a:cxn>
                    <a:cxn ang="0">
                      <a:pos x="82" y="5"/>
                    </a:cxn>
                    <a:cxn ang="0">
                      <a:pos x="99" y="1"/>
                    </a:cxn>
                    <a:cxn ang="0">
                      <a:pos x="116" y="0"/>
                    </a:cxn>
                  </a:cxnLst>
                  <a:rect l="0" t="0" r="r" b="b"/>
                  <a:pathLst>
                    <a:path w="192" h="199">
                      <a:moveTo>
                        <a:pt x="116" y="0"/>
                      </a:moveTo>
                      <a:lnTo>
                        <a:pt x="133" y="3"/>
                      </a:lnTo>
                      <a:lnTo>
                        <a:pt x="150" y="10"/>
                      </a:lnTo>
                      <a:lnTo>
                        <a:pt x="166" y="23"/>
                      </a:lnTo>
                      <a:lnTo>
                        <a:pt x="180" y="40"/>
                      </a:lnTo>
                      <a:lnTo>
                        <a:pt x="189" y="58"/>
                      </a:lnTo>
                      <a:lnTo>
                        <a:pt x="192" y="76"/>
                      </a:lnTo>
                      <a:lnTo>
                        <a:pt x="191" y="93"/>
                      </a:lnTo>
                      <a:lnTo>
                        <a:pt x="187" y="110"/>
                      </a:lnTo>
                      <a:lnTo>
                        <a:pt x="180" y="126"/>
                      </a:lnTo>
                      <a:lnTo>
                        <a:pt x="170" y="141"/>
                      </a:lnTo>
                      <a:lnTo>
                        <a:pt x="160" y="155"/>
                      </a:lnTo>
                      <a:lnTo>
                        <a:pt x="149" y="168"/>
                      </a:lnTo>
                      <a:lnTo>
                        <a:pt x="138" y="178"/>
                      </a:lnTo>
                      <a:lnTo>
                        <a:pt x="129" y="187"/>
                      </a:lnTo>
                      <a:lnTo>
                        <a:pt x="121" y="193"/>
                      </a:lnTo>
                      <a:lnTo>
                        <a:pt x="115" y="197"/>
                      </a:lnTo>
                      <a:lnTo>
                        <a:pt x="113" y="199"/>
                      </a:lnTo>
                      <a:lnTo>
                        <a:pt x="112" y="197"/>
                      </a:lnTo>
                      <a:lnTo>
                        <a:pt x="108" y="191"/>
                      </a:lnTo>
                      <a:lnTo>
                        <a:pt x="102" y="183"/>
                      </a:lnTo>
                      <a:lnTo>
                        <a:pt x="94" y="171"/>
                      </a:lnTo>
                      <a:lnTo>
                        <a:pt x="84" y="158"/>
                      </a:lnTo>
                      <a:lnTo>
                        <a:pt x="73" y="141"/>
                      </a:lnTo>
                      <a:lnTo>
                        <a:pt x="45" y="104"/>
                      </a:lnTo>
                      <a:lnTo>
                        <a:pt x="34" y="90"/>
                      </a:lnTo>
                      <a:lnTo>
                        <a:pt x="24" y="78"/>
                      </a:lnTo>
                      <a:lnTo>
                        <a:pt x="15" y="70"/>
                      </a:lnTo>
                      <a:lnTo>
                        <a:pt x="8" y="64"/>
                      </a:lnTo>
                      <a:lnTo>
                        <a:pt x="4" y="61"/>
                      </a:lnTo>
                      <a:lnTo>
                        <a:pt x="1" y="59"/>
                      </a:lnTo>
                      <a:lnTo>
                        <a:pt x="0" y="58"/>
                      </a:lnTo>
                      <a:lnTo>
                        <a:pt x="6" y="52"/>
                      </a:lnTo>
                      <a:lnTo>
                        <a:pt x="15" y="45"/>
                      </a:lnTo>
                      <a:lnTo>
                        <a:pt x="25" y="37"/>
                      </a:lnTo>
                      <a:lnTo>
                        <a:pt x="36" y="28"/>
                      </a:lnTo>
                      <a:lnTo>
                        <a:pt x="50" y="19"/>
                      </a:lnTo>
                      <a:lnTo>
                        <a:pt x="65" y="12"/>
                      </a:lnTo>
                      <a:lnTo>
                        <a:pt x="82" y="5"/>
                      </a:lnTo>
                      <a:lnTo>
                        <a:pt x="99" y="1"/>
                      </a:lnTo>
                      <a:lnTo>
                        <a:pt x="116" y="0"/>
                      </a:lnTo>
                      <a:close/>
                    </a:path>
                  </a:pathLst>
                </a:custGeom>
                <a:solidFill>
                  <a:srgbClr val="FFC8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p:nvSpPr>
              <p:spPr bwMode="auto">
                <a:xfrm>
                  <a:off x="5853113" y="2235200"/>
                  <a:ext cx="209550" cy="315913"/>
                </a:xfrm>
                <a:custGeom>
                  <a:avLst/>
                  <a:gdLst/>
                  <a:ahLst/>
                  <a:cxnLst>
                    <a:cxn ang="0">
                      <a:pos x="117" y="0"/>
                    </a:cxn>
                    <a:cxn ang="0">
                      <a:pos x="101" y="11"/>
                    </a:cxn>
                    <a:cxn ang="0">
                      <a:pos x="83" y="25"/>
                    </a:cxn>
                    <a:cxn ang="0">
                      <a:pos x="63" y="40"/>
                    </a:cxn>
                    <a:cxn ang="0">
                      <a:pos x="45" y="58"/>
                    </a:cxn>
                    <a:cxn ang="0">
                      <a:pos x="132" y="183"/>
                    </a:cxn>
                    <a:cxn ang="0">
                      <a:pos x="124" y="189"/>
                    </a:cxn>
                    <a:cxn ang="0">
                      <a:pos x="119" y="195"/>
                    </a:cxn>
                    <a:cxn ang="0">
                      <a:pos x="114" y="198"/>
                    </a:cxn>
                    <a:cxn ang="0">
                      <a:pos x="113" y="199"/>
                    </a:cxn>
                    <a:cxn ang="0">
                      <a:pos x="112" y="197"/>
                    </a:cxn>
                    <a:cxn ang="0">
                      <a:pos x="108" y="191"/>
                    </a:cxn>
                    <a:cxn ang="0">
                      <a:pos x="102" y="183"/>
                    </a:cxn>
                    <a:cxn ang="0">
                      <a:pos x="94" y="171"/>
                    </a:cxn>
                    <a:cxn ang="0">
                      <a:pos x="84" y="158"/>
                    </a:cxn>
                    <a:cxn ang="0">
                      <a:pos x="73" y="141"/>
                    </a:cxn>
                    <a:cxn ang="0">
                      <a:pos x="45" y="104"/>
                    </a:cxn>
                    <a:cxn ang="0">
                      <a:pos x="34" y="90"/>
                    </a:cxn>
                    <a:cxn ang="0">
                      <a:pos x="24" y="78"/>
                    </a:cxn>
                    <a:cxn ang="0">
                      <a:pos x="15" y="70"/>
                    </a:cxn>
                    <a:cxn ang="0">
                      <a:pos x="8" y="64"/>
                    </a:cxn>
                    <a:cxn ang="0">
                      <a:pos x="4" y="61"/>
                    </a:cxn>
                    <a:cxn ang="0">
                      <a:pos x="1" y="59"/>
                    </a:cxn>
                    <a:cxn ang="0">
                      <a:pos x="0" y="58"/>
                    </a:cxn>
                    <a:cxn ang="0">
                      <a:pos x="6" y="52"/>
                    </a:cxn>
                    <a:cxn ang="0">
                      <a:pos x="15" y="44"/>
                    </a:cxn>
                    <a:cxn ang="0">
                      <a:pos x="25" y="36"/>
                    </a:cxn>
                    <a:cxn ang="0">
                      <a:pos x="36" y="27"/>
                    </a:cxn>
                    <a:cxn ang="0">
                      <a:pos x="51" y="19"/>
                    </a:cxn>
                    <a:cxn ang="0">
                      <a:pos x="66" y="11"/>
                    </a:cxn>
                    <a:cxn ang="0">
                      <a:pos x="83" y="5"/>
                    </a:cxn>
                    <a:cxn ang="0">
                      <a:pos x="100" y="1"/>
                    </a:cxn>
                    <a:cxn ang="0">
                      <a:pos x="117" y="0"/>
                    </a:cxn>
                  </a:cxnLst>
                  <a:rect l="0" t="0" r="r" b="b"/>
                  <a:pathLst>
                    <a:path w="132" h="199">
                      <a:moveTo>
                        <a:pt x="117" y="0"/>
                      </a:moveTo>
                      <a:lnTo>
                        <a:pt x="101" y="11"/>
                      </a:lnTo>
                      <a:lnTo>
                        <a:pt x="83" y="25"/>
                      </a:lnTo>
                      <a:lnTo>
                        <a:pt x="63" y="40"/>
                      </a:lnTo>
                      <a:lnTo>
                        <a:pt x="45" y="58"/>
                      </a:lnTo>
                      <a:lnTo>
                        <a:pt x="132" y="183"/>
                      </a:lnTo>
                      <a:lnTo>
                        <a:pt x="124" y="189"/>
                      </a:lnTo>
                      <a:lnTo>
                        <a:pt x="119" y="195"/>
                      </a:lnTo>
                      <a:lnTo>
                        <a:pt x="114" y="198"/>
                      </a:lnTo>
                      <a:lnTo>
                        <a:pt x="113" y="199"/>
                      </a:lnTo>
                      <a:lnTo>
                        <a:pt x="112" y="197"/>
                      </a:lnTo>
                      <a:lnTo>
                        <a:pt x="108" y="191"/>
                      </a:lnTo>
                      <a:lnTo>
                        <a:pt x="102" y="183"/>
                      </a:lnTo>
                      <a:lnTo>
                        <a:pt x="94" y="171"/>
                      </a:lnTo>
                      <a:lnTo>
                        <a:pt x="84" y="158"/>
                      </a:lnTo>
                      <a:lnTo>
                        <a:pt x="73" y="141"/>
                      </a:lnTo>
                      <a:lnTo>
                        <a:pt x="45" y="104"/>
                      </a:lnTo>
                      <a:lnTo>
                        <a:pt x="34" y="90"/>
                      </a:lnTo>
                      <a:lnTo>
                        <a:pt x="24" y="78"/>
                      </a:lnTo>
                      <a:lnTo>
                        <a:pt x="15" y="70"/>
                      </a:lnTo>
                      <a:lnTo>
                        <a:pt x="8" y="64"/>
                      </a:lnTo>
                      <a:lnTo>
                        <a:pt x="4" y="61"/>
                      </a:lnTo>
                      <a:lnTo>
                        <a:pt x="1" y="59"/>
                      </a:lnTo>
                      <a:lnTo>
                        <a:pt x="0" y="58"/>
                      </a:lnTo>
                      <a:lnTo>
                        <a:pt x="6" y="52"/>
                      </a:lnTo>
                      <a:lnTo>
                        <a:pt x="15" y="44"/>
                      </a:lnTo>
                      <a:lnTo>
                        <a:pt x="25" y="36"/>
                      </a:lnTo>
                      <a:lnTo>
                        <a:pt x="36" y="27"/>
                      </a:lnTo>
                      <a:lnTo>
                        <a:pt x="51" y="19"/>
                      </a:lnTo>
                      <a:lnTo>
                        <a:pt x="66" y="11"/>
                      </a:lnTo>
                      <a:lnTo>
                        <a:pt x="83" y="5"/>
                      </a:lnTo>
                      <a:lnTo>
                        <a:pt x="100" y="1"/>
                      </a:lnTo>
                      <a:lnTo>
                        <a:pt x="117" y="0"/>
                      </a:lnTo>
                      <a:close/>
                    </a:path>
                  </a:pathLst>
                </a:custGeom>
                <a:solidFill>
                  <a:srgbClr val="E693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p:nvSpPr>
              <p:spPr bwMode="auto">
                <a:xfrm>
                  <a:off x="5561013" y="2295525"/>
                  <a:ext cx="685800" cy="1125538"/>
                </a:xfrm>
                <a:custGeom>
                  <a:avLst/>
                  <a:gdLst/>
                  <a:ahLst/>
                  <a:cxnLst>
                    <a:cxn ang="0">
                      <a:pos x="190" y="2"/>
                    </a:cxn>
                    <a:cxn ang="0">
                      <a:pos x="200" y="16"/>
                    </a:cxn>
                    <a:cxn ang="0">
                      <a:pos x="218" y="40"/>
                    </a:cxn>
                    <a:cxn ang="0">
                      <a:pos x="241" y="70"/>
                    </a:cxn>
                    <a:cxn ang="0">
                      <a:pos x="264" y="103"/>
                    </a:cxn>
                    <a:cxn ang="0">
                      <a:pos x="285" y="135"/>
                    </a:cxn>
                    <a:cxn ang="0">
                      <a:pos x="300" y="163"/>
                    </a:cxn>
                    <a:cxn ang="0">
                      <a:pos x="303" y="176"/>
                    </a:cxn>
                    <a:cxn ang="0">
                      <a:pos x="291" y="190"/>
                    </a:cxn>
                    <a:cxn ang="0">
                      <a:pos x="272" y="213"/>
                    </a:cxn>
                    <a:cxn ang="0">
                      <a:pos x="248" y="246"/>
                    </a:cxn>
                    <a:cxn ang="0">
                      <a:pos x="226" y="284"/>
                    </a:cxn>
                    <a:cxn ang="0">
                      <a:pos x="209" y="325"/>
                    </a:cxn>
                    <a:cxn ang="0">
                      <a:pos x="214" y="335"/>
                    </a:cxn>
                    <a:cxn ang="0">
                      <a:pos x="230" y="357"/>
                    </a:cxn>
                    <a:cxn ang="0">
                      <a:pos x="260" y="391"/>
                    </a:cxn>
                    <a:cxn ang="0">
                      <a:pos x="307" y="430"/>
                    </a:cxn>
                    <a:cxn ang="0">
                      <a:pos x="360" y="460"/>
                    </a:cxn>
                    <a:cxn ang="0">
                      <a:pos x="410" y="479"/>
                    </a:cxn>
                    <a:cxn ang="0">
                      <a:pos x="356" y="709"/>
                    </a:cxn>
                    <a:cxn ang="0">
                      <a:pos x="330" y="692"/>
                    </a:cxn>
                    <a:cxn ang="0">
                      <a:pos x="303" y="674"/>
                    </a:cxn>
                    <a:cxn ang="0">
                      <a:pos x="271" y="653"/>
                    </a:cxn>
                    <a:cxn ang="0">
                      <a:pos x="238" y="629"/>
                    </a:cxn>
                    <a:cxn ang="0">
                      <a:pos x="208" y="607"/>
                    </a:cxn>
                    <a:cxn ang="0">
                      <a:pos x="182" y="588"/>
                    </a:cxn>
                    <a:cxn ang="0">
                      <a:pos x="141" y="553"/>
                    </a:cxn>
                    <a:cxn ang="0">
                      <a:pos x="90" y="504"/>
                    </a:cxn>
                    <a:cxn ang="0">
                      <a:pos x="53" y="466"/>
                    </a:cxn>
                    <a:cxn ang="0">
                      <a:pos x="27" y="437"/>
                    </a:cxn>
                    <a:cxn ang="0">
                      <a:pos x="11" y="416"/>
                    </a:cxn>
                    <a:cxn ang="0">
                      <a:pos x="3" y="404"/>
                    </a:cxn>
                    <a:cxn ang="0">
                      <a:pos x="1" y="401"/>
                    </a:cxn>
                    <a:cxn ang="0">
                      <a:pos x="0" y="393"/>
                    </a:cxn>
                    <a:cxn ang="0">
                      <a:pos x="1" y="354"/>
                    </a:cxn>
                    <a:cxn ang="0">
                      <a:pos x="8" y="313"/>
                    </a:cxn>
                    <a:cxn ang="0">
                      <a:pos x="24" y="259"/>
                    </a:cxn>
                    <a:cxn ang="0">
                      <a:pos x="50" y="196"/>
                    </a:cxn>
                    <a:cxn ang="0">
                      <a:pos x="92" y="122"/>
                    </a:cxn>
                    <a:cxn ang="0">
                      <a:pos x="151" y="43"/>
                    </a:cxn>
                  </a:cxnLst>
                  <a:rect l="0" t="0" r="r" b="b"/>
                  <a:pathLst>
                    <a:path w="432" h="709">
                      <a:moveTo>
                        <a:pt x="189" y="0"/>
                      </a:moveTo>
                      <a:lnTo>
                        <a:pt x="190" y="2"/>
                      </a:lnTo>
                      <a:lnTo>
                        <a:pt x="194" y="7"/>
                      </a:lnTo>
                      <a:lnTo>
                        <a:pt x="200" y="16"/>
                      </a:lnTo>
                      <a:lnTo>
                        <a:pt x="209" y="26"/>
                      </a:lnTo>
                      <a:lnTo>
                        <a:pt x="218" y="40"/>
                      </a:lnTo>
                      <a:lnTo>
                        <a:pt x="229" y="54"/>
                      </a:lnTo>
                      <a:lnTo>
                        <a:pt x="241" y="70"/>
                      </a:lnTo>
                      <a:lnTo>
                        <a:pt x="252" y="86"/>
                      </a:lnTo>
                      <a:lnTo>
                        <a:pt x="264" y="103"/>
                      </a:lnTo>
                      <a:lnTo>
                        <a:pt x="275" y="120"/>
                      </a:lnTo>
                      <a:lnTo>
                        <a:pt x="285" y="135"/>
                      </a:lnTo>
                      <a:lnTo>
                        <a:pt x="294" y="151"/>
                      </a:lnTo>
                      <a:lnTo>
                        <a:pt x="300" y="163"/>
                      </a:lnTo>
                      <a:lnTo>
                        <a:pt x="305" y="174"/>
                      </a:lnTo>
                      <a:lnTo>
                        <a:pt x="303" y="176"/>
                      </a:lnTo>
                      <a:lnTo>
                        <a:pt x="298" y="181"/>
                      </a:lnTo>
                      <a:lnTo>
                        <a:pt x="291" y="190"/>
                      </a:lnTo>
                      <a:lnTo>
                        <a:pt x="282" y="200"/>
                      </a:lnTo>
                      <a:lnTo>
                        <a:pt x="272" y="213"/>
                      </a:lnTo>
                      <a:lnTo>
                        <a:pt x="260" y="229"/>
                      </a:lnTo>
                      <a:lnTo>
                        <a:pt x="248" y="246"/>
                      </a:lnTo>
                      <a:lnTo>
                        <a:pt x="237" y="264"/>
                      </a:lnTo>
                      <a:lnTo>
                        <a:pt x="226" y="284"/>
                      </a:lnTo>
                      <a:lnTo>
                        <a:pt x="217" y="305"/>
                      </a:lnTo>
                      <a:lnTo>
                        <a:pt x="209" y="325"/>
                      </a:lnTo>
                      <a:lnTo>
                        <a:pt x="209" y="328"/>
                      </a:lnTo>
                      <a:lnTo>
                        <a:pt x="214" y="335"/>
                      </a:lnTo>
                      <a:lnTo>
                        <a:pt x="220" y="345"/>
                      </a:lnTo>
                      <a:lnTo>
                        <a:pt x="230" y="357"/>
                      </a:lnTo>
                      <a:lnTo>
                        <a:pt x="244" y="374"/>
                      </a:lnTo>
                      <a:lnTo>
                        <a:pt x="260" y="391"/>
                      </a:lnTo>
                      <a:lnTo>
                        <a:pt x="281" y="410"/>
                      </a:lnTo>
                      <a:lnTo>
                        <a:pt x="307" y="430"/>
                      </a:lnTo>
                      <a:lnTo>
                        <a:pt x="334" y="446"/>
                      </a:lnTo>
                      <a:lnTo>
                        <a:pt x="360" y="460"/>
                      </a:lnTo>
                      <a:lnTo>
                        <a:pt x="385" y="470"/>
                      </a:lnTo>
                      <a:lnTo>
                        <a:pt x="410" y="479"/>
                      </a:lnTo>
                      <a:lnTo>
                        <a:pt x="432" y="486"/>
                      </a:lnTo>
                      <a:lnTo>
                        <a:pt x="356" y="709"/>
                      </a:lnTo>
                      <a:lnTo>
                        <a:pt x="354" y="708"/>
                      </a:lnTo>
                      <a:lnTo>
                        <a:pt x="330" y="692"/>
                      </a:lnTo>
                      <a:lnTo>
                        <a:pt x="317" y="684"/>
                      </a:lnTo>
                      <a:lnTo>
                        <a:pt x="303" y="674"/>
                      </a:lnTo>
                      <a:lnTo>
                        <a:pt x="287" y="664"/>
                      </a:lnTo>
                      <a:lnTo>
                        <a:pt x="271" y="653"/>
                      </a:lnTo>
                      <a:lnTo>
                        <a:pt x="255" y="641"/>
                      </a:lnTo>
                      <a:lnTo>
                        <a:pt x="238" y="629"/>
                      </a:lnTo>
                      <a:lnTo>
                        <a:pt x="222" y="618"/>
                      </a:lnTo>
                      <a:lnTo>
                        <a:pt x="208" y="607"/>
                      </a:lnTo>
                      <a:lnTo>
                        <a:pt x="194" y="597"/>
                      </a:lnTo>
                      <a:lnTo>
                        <a:pt x="182" y="588"/>
                      </a:lnTo>
                      <a:lnTo>
                        <a:pt x="173" y="581"/>
                      </a:lnTo>
                      <a:lnTo>
                        <a:pt x="141" y="553"/>
                      </a:lnTo>
                      <a:lnTo>
                        <a:pt x="114" y="528"/>
                      </a:lnTo>
                      <a:lnTo>
                        <a:pt x="90" y="504"/>
                      </a:lnTo>
                      <a:lnTo>
                        <a:pt x="70" y="484"/>
                      </a:lnTo>
                      <a:lnTo>
                        <a:pt x="53" y="466"/>
                      </a:lnTo>
                      <a:lnTo>
                        <a:pt x="38" y="450"/>
                      </a:lnTo>
                      <a:lnTo>
                        <a:pt x="27" y="437"/>
                      </a:lnTo>
                      <a:lnTo>
                        <a:pt x="18" y="425"/>
                      </a:lnTo>
                      <a:lnTo>
                        <a:pt x="11" y="416"/>
                      </a:lnTo>
                      <a:lnTo>
                        <a:pt x="6" y="410"/>
                      </a:lnTo>
                      <a:lnTo>
                        <a:pt x="3" y="404"/>
                      </a:lnTo>
                      <a:lnTo>
                        <a:pt x="2" y="402"/>
                      </a:lnTo>
                      <a:lnTo>
                        <a:pt x="1" y="401"/>
                      </a:lnTo>
                      <a:lnTo>
                        <a:pt x="1" y="399"/>
                      </a:lnTo>
                      <a:lnTo>
                        <a:pt x="0" y="393"/>
                      </a:lnTo>
                      <a:lnTo>
                        <a:pt x="0" y="371"/>
                      </a:lnTo>
                      <a:lnTo>
                        <a:pt x="1" y="354"/>
                      </a:lnTo>
                      <a:lnTo>
                        <a:pt x="4" y="335"/>
                      </a:lnTo>
                      <a:lnTo>
                        <a:pt x="8" y="313"/>
                      </a:lnTo>
                      <a:lnTo>
                        <a:pt x="15" y="287"/>
                      </a:lnTo>
                      <a:lnTo>
                        <a:pt x="24" y="259"/>
                      </a:lnTo>
                      <a:lnTo>
                        <a:pt x="35" y="229"/>
                      </a:lnTo>
                      <a:lnTo>
                        <a:pt x="50" y="196"/>
                      </a:lnTo>
                      <a:lnTo>
                        <a:pt x="69" y="161"/>
                      </a:lnTo>
                      <a:lnTo>
                        <a:pt x="92" y="122"/>
                      </a:lnTo>
                      <a:lnTo>
                        <a:pt x="119" y="83"/>
                      </a:lnTo>
                      <a:lnTo>
                        <a:pt x="151" y="43"/>
                      </a:lnTo>
                      <a:lnTo>
                        <a:pt x="189" y="0"/>
                      </a:lnTo>
                      <a:close/>
                    </a:path>
                  </a:pathLst>
                </a:custGeom>
                <a:gradFill flip="none" rotWithShape="1">
                  <a:gsLst>
                    <a:gs pos="0">
                      <a:srgbClr val="1C4774">
                        <a:shade val="30000"/>
                        <a:satMod val="115000"/>
                      </a:srgbClr>
                    </a:gs>
                    <a:gs pos="50000">
                      <a:srgbClr val="1C4774">
                        <a:shade val="67500"/>
                        <a:satMod val="115000"/>
                      </a:srgbClr>
                    </a:gs>
                    <a:gs pos="100000">
                      <a:srgbClr val="1C4774">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7" name="Oval 6"/>
            <p:cNvSpPr/>
            <p:nvPr/>
          </p:nvSpPr>
          <p:spPr>
            <a:xfrm>
              <a:off x="3822152" y="5136630"/>
              <a:ext cx="1066800" cy="384423"/>
            </a:xfrm>
            <a:prstGeom prst="ellipse">
              <a:avLst/>
            </a:prstGeom>
            <a:gradFill flip="none" rotWithShape="1">
              <a:gsLst>
                <a:gs pos="0">
                  <a:schemeClr val="tx1">
                    <a:lumMod val="95000"/>
                    <a:lumOff val="5000"/>
                    <a:alpha val="71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8" name="Group 64"/>
            <p:cNvGrpSpPr/>
            <p:nvPr/>
          </p:nvGrpSpPr>
          <p:grpSpPr>
            <a:xfrm>
              <a:off x="3943608" y="3124200"/>
              <a:ext cx="1663113" cy="2663406"/>
              <a:chOff x="4910137" y="2135188"/>
              <a:chExt cx="2174875" cy="3482975"/>
            </a:xfrm>
          </p:grpSpPr>
          <p:sp>
            <p:nvSpPr>
              <p:cNvPr id="9" name="Freeform 6"/>
              <p:cNvSpPr>
                <a:spLocks/>
              </p:cNvSpPr>
              <p:nvPr/>
            </p:nvSpPr>
            <p:spPr bwMode="auto">
              <a:xfrm>
                <a:off x="5397499" y="3681413"/>
                <a:ext cx="912813" cy="1030288"/>
              </a:xfrm>
              <a:custGeom>
                <a:avLst/>
                <a:gdLst/>
                <a:ahLst/>
                <a:cxnLst>
                  <a:cxn ang="0">
                    <a:pos x="208" y="0"/>
                  </a:cxn>
                  <a:cxn ang="0">
                    <a:pos x="232" y="13"/>
                  </a:cxn>
                  <a:cxn ang="0">
                    <a:pos x="258" y="25"/>
                  </a:cxn>
                  <a:cxn ang="0">
                    <a:pos x="287" y="36"/>
                  </a:cxn>
                  <a:cxn ang="0">
                    <a:pos x="319" y="48"/>
                  </a:cxn>
                  <a:cxn ang="0">
                    <a:pos x="352" y="58"/>
                  </a:cxn>
                  <a:cxn ang="0">
                    <a:pos x="389" y="67"/>
                  </a:cxn>
                  <a:cxn ang="0">
                    <a:pos x="429" y="76"/>
                  </a:cxn>
                  <a:cxn ang="0">
                    <a:pos x="471" y="82"/>
                  </a:cxn>
                  <a:cxn ang="0">
                    <a:pos x="517" y="88"/>
                  </a:cxn>
                  <a:cxn ang="0">
                    <a:pos x="566" y="93"/>
                  </a:cxn>
                  <a:cxn ang="0">
                    <a:pos x="565" y="101"/>
                  </a:cxn>
                  <a:cxn ang="0">
                    <a:pos x="565" y="117"/>
                  </a:cxn>
                  <a:cxn ang="0">
                    <a:pos x="567" y="124"/>
                  </a:cxn>
                  <a:cxn ang="0">
                    <a:pos x="570" y="128"/>
                  </a:cxn>
                  <a:cxn ang="0">
                    <a:pos x="575" y="130"/>
                  </a:cxn>
                  <a:cxn ang="0">
                    <a:pos x="365" y="649"/>
                  </a:cxn>
                  <a:cxn ang="0">
                    <a:pos x="0" y="575"/>
                  </a:cxn>
                  <a:cxn ang="0">
                    <a:pos x="194" y="6"/>
                  </a:cxn>
                  <a:cxn ang="0">
                    <a:pos x="208" y="0"/>
                  </a:cxn>
                </a:cxnLst>
                <a:rect l="0" t="0" r="r" b="b"/>
                <a:pathLst>
                  <a:path w="575" h="649">
                    <a:moveTo>
                      <a:pt x="208" y="0"/>
                    </a:moveTo>
                    <a:lnTo>
                      <a:pt x="232" y="13"/>
                    </a:lnTo>
                    <a:lnTo>
                      <a:pt x="258" y="25"/>
                    </a:lnTo>
                    <a:lnTo>
                      <a:pt x="287" y="36"/>
                    </a:lnTo>
                    <a:lnTo>
                      <a:pt x="319" y="48"/>
                    </a:lnTo>
                    <a:lnTo>
                      <a:pt x="352" y="58"/>
                    </a:lnTo>
                    <a:lnTo>
                      <a:pt x="389" y="67"/>
                    </a:lnTo>
                    <a:lnTo>
                      <a:pt x="429" y="76"/>
                    </a:lnTo>
                    <a:lnTo>
                      <a:pt x="471" y="82"/>
                    </a:lnTo>
                    <a:lnTo>
                      <a:pt x="517" y="88"/>
                    </a:lnTo>
                    <a:lnTo>
                      <a:pt x="566" y="93"/>
                    </a:lnTo>
                    <a:lnTo>
                      <a:pt x="565" y="101"/>
                    </a:lnTo>
                    <a:lnTo>
                      <a:pt x="565" y="117"/>
                    </a:lnTo>
                    <a:lnTo>
                      <a:pt x="567" y="124"/>
                    </a:lnTo>
                    <a:lnTo>
                      <a:pt x="570" y="128"/>
                    </a:lnTo>
                    <a:lnTo>
                      <a:pt x="575" y="130"/>
                    </a:lnTo>
                    <a:lnTo>
                      <a:pt x="365" y="649"/>
                    </a:lnTo>
                    <a:lnTo>
                      <a:pt x="0" y="575"/>
                    </a:lnTo>
                    <a:lnTo>
                      <a:pt x="194" y="6"/>
                    </a:lnTo>
                    <a:lnTo>
                      <a:pt x="208" y="0"/>
                    </a:lnTo>
                    <a:close/>
                  </a:path>
                </a:pathLst>
              </a:custGeom>
              <a:solidFill>
                <a:srgbClr val="EDF4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5557837" y="2135188"/>
                <a:ext cx="1527175" cy="1644650"/>
              </a:xfrm>
              <a:custGeom>
                <a:avLst/>
                <a:gdLst/>
                <a:ahLst/>
                <a:cxnLst>
                  <a:cxn ang="0">
                    <a:pos x="505" y="2"/>
                  </a:cxn>
                  <a:cxn ang="0">
                    <a:pos x="583" y="17"/>
                  </a:cxn>
                  <a:cxn ang="0">
                    <a:pos x="658" y="45"/>
                  </a:cxn>
                  <a:cxn ang="0">
                    <a:pos x="729" y="85"/>
                  </a:cxn>
                  <a:cxn ang="0">
                    <a:pos x="795" y="137"/>
                  </a:cxn>
                  <a:cxn ang="0">
                    <a:pos x="854" y="201"/>
                  </a:cxn>
                  <a:cxn ang="0">
                    <a:pos x="902" y="272"/>
                  </a:cxn>
                  <a:cxn ang="0">
                    <a:pos x="935" y="345"/>
                  </a:cxn>
                  <a:cxn ang="0">
                    <a:pos x="954" y="423"/>
                  </a:cxn>
                  <a:cxn ang="0">
                    <a:pos x="962" y="502"/>
                  </a:cxn>
                  <a:cxn ang="0">
                    <a:pos x="959" y="583"/>
                  </a:cxn>
                  <a:cxn ang="0">
                    <a:pos x="946" y="661"/>
                  </a:cxn>
                  <a:cxn ang="0">
                    <a:pos x="924" y="736"/>
                  </a:cxn>
                  <a:cxn ang="0">
                    <a:pos x="893" y="805"/>
                  </a:cxn>
                  <a:cxn ang="0">
                    <a:pos x="855" y="868"/>
                  </a:cxn>
                  <a:cxn ang="0">
                    <a:pos x="810" y="921"/>
                  </a:cxn>
                  <a:cxn ang="0">
                    <a:pos x="759" y="964"/>
                  </a:cxn>
                  <a:cxn ang="0">
                    <a:pos x="690" y="1002"/>
                  </a:cxn>
                  <a:cxn ang="0">
                    <a:pos x="617" y="1026"/>
                  </a:cxn>
                  <a:cxn ang="0">
                    <a:pos x="542" y="1036"/>
                  </a:cxn>
                  <a:cxn ang="0">
                    <a:pos x="467" y="1031"/>
                  </a:cxn>
                  <a:cxn ang="0">
                    <a:pos x="392" y="1014"/>
                  </a:cxn>
                  <a:cxn ang="0">
                    <a:pos x="319" y="984"/>
                  </a:cxn>
                  <a:cxn ang="0">
                    <a:pos x="249" y="942"/>
                  </a:cxn>
                  <a:cxn ang="0">
                    <a:pos x="185" y="889"/>
                  </a:cxn>
                  <a:cxn ang="0">
                    <a:pos x="127" y="824"/>
                  </a:cxn>
                  <a:cxn ang="0">
                    <a:pos x="78" y="754"/>
                  </a:cxn>
                  <a:cxn ang="0">
                    <a:pos x="43" y="682"/>
                  </a:cxn>
                  <a:cxn ang="0">
                    <a:pos x="18" y="609"/>
                  </a:cxn>
                  <a:cxn ang="0">
                    <a:pos x="4" y="534"/>
                  </a:cxn>
                  <a:cxn ang="0">
                    <a:pos x="0" y="459"/>
                  </a:cxn>
                  <a:cxn ang="0">
                    <a:pos x="7" y="385"/>
                  </a:cxn>
                  <a:cxn ang="0">
                    <a:pos x="24" y="314"/>
                  </a:cxn>
                  <a:cxn ang="0">
                    <a:pos x="52" y="247"/>
                  </a:cxn>
                  <a:cxn ang="0">
                    <a:pos x="91" y="184"/>
                  </a:cxn>
                  <a:cxn ang="0">
                    <a:pos x="139" y="128"/>
                  </a:cxn>
                  <a:cxn ang="0">
                    <a:pos x="198" y="80"/>
                  </a:cxn>
                  <a:cxn ang="0">
                    <a:pos x="271" y="39"/>
                  </a:cxn>
                  <a:cxn ang="0">
                    <a:pos x="348" y="13"/>
                  </a:cxn>
                  <a:cxn ang="0">
                    <a:pos x="427" y="0"/>
                  </a:cxn>
                </a:cxnLst>
                <a:rect l="0" t="0" r="r" b="b"/>
                <a:pathLst>
                  <a:path w="962" h="1036">
                    <a:moveTo>
                      <a:pt x="466" y="0"/>
                    </a:moveTo>
                    <a:lnTo>
                      <a:pt x="505" y="2"/>
                    </a:lnTo>
                    <a:lnTo>
                      <a:pt x="544" y="8"/>
                    </a:lnTo>
                    <a:lnTo>
                      <a:pt x="583" y="17"/>
                    </a:lnTo>
                    <a:lnTo>
                      <a:pt x="621" y="30"/>
                    </a:lnTo>
                    <a:lnTo>
                      <a:pt x="658" y="45"/>
                    </a:lnTo>
                    <a:lnTo>
                      <a:pt x="694" y="64"/>
                    </a:lnTo>
                    <a:lnTo>
                      <a:pt x="729" y="85"/>
                    </a:lnTo>
                    <a:lnTo>
                      <a:pt x="763" y="110"/>
                    </a:lnTo>
                    <a:lnTo>
                      <a:pt x="795" y="137"/>
                    </a:lnTo>
                    <a:lnTo>
                      <a:pt x="826" y="168"/>
                    </a:lnTo>
                    <a:lnTo>
                      <a:pt x="854" y="201"/>
                    </a:lnTo>
                    <a:lnTo>
                      <a:pt x="881" y="237"/>
                    </a:lnTo>
                    <a:lnTo>
                      <a:pt x="902" y="272"/>
                    </a:lnTo>
                    <a:lnTo>
                      <a:pt x="920" y="308"/>
                    </a:lnTo>
                    <a:lnTo>
                      <a:pt x="935" y="345"/>
                    </a:lnTo>
                    <a:lnTo>
                      <a:pt x="946" y="384"/>
                    </a:lnTo>
                    <a:lnTo>
                      <a:pt x="954" y="423"/>
                    </a:lnTo>
                    <a:lnTo>
                      <a:pt x="960" y="462"/>
                    </a:lnTo>
                    <a:lnTo>
                      <a:pt x="962" y="502"/>
                    </a:lnTo>
                    <a:lnTo>
                      <a:pt x="962" y="543"/>
                    </a:lnTo>
                    <a:lnTo>
                      <a:pt x="959" y="583"/>
                    </a:lnTo>
                    <a:lnTo>
                      <a:pt x="954" y="622"/>
                    </a:lnTo>
                    <a:lnTo>
                      <a:pt x="946" y="661"/>
                    </a:lnTo>
                    <a:lnTo>
                      <a:pt x="936" y="699"/>
                    </a:lnTo>
                    <a:lnTo>
                      <a:pt x="924" y="736"/>
                    </a:lnTo>
                    <a:lnTo>
                      <a:pt x="909" y="772"/>
                    </a:lnTo>
                    <a:lnTo>
                      <a:pt x="893" y="805"/>
                    </a:lnTo>
                    <a:lnTo>
                      <a:pt x="875" y="838"/>
                    </a:lnTo>
                    <a:lnTo>
                      <a:pt x="855" y="868"/>
                    </a:lnTo>
                    <a:lnTo>
                      <a:pt x="833" y="896"/>
                    </a:lnTo>
                    <a:lnTo>
                      <a:pt x="810" y="921"/>
                    </a:lnTo>
                    <a:lnTo>
                      <a:pt x="785" y="944"/>
                    </a:lnTo>
                    <a:lnTo>
                      <a:pt x="759" y="964"/>
                    </a:lnTo>
                    <a:lnTo>
                      <a:pt x="725" y="985"/>
                    </a:lnTo>
                    <a:lnTo>
                      <a:pt x="690" y="1002"/>
                    </a:lnTo>
                    <a:lnTo>
                      <a:pt x="654" y="1016"/>
                    </a:lnTo>
                    <a:lnTo>
                      <a:pt x="617" y="1026"/>
                    </a:lnTo>
                    <a:lnTo>
                      <a:pt x="579" y="1032"/>
                    </a:lnTo>
                    <a:lnTo>
                      <a:pt x="542" y="1036"/>
                    </a:lnTo>
                    <a:lnTo>
                      <a:pt x="504" y="1035"/>
                    </a:lnTo>
                    <a:lnTo>
                      <a:pt x="467" y="1031"/>
                    </a:lnTo>
                    <a:lnTo>
                      <a:pt x="429" y="1024"/>
                    </a:lnTo>
                    <a:lnTo>
                      <a:pt x="392" y="1014"/>
                    </a:lnTo>
                    <a:lnTo>
                      <a:pt x="355" y="1000"/>
                    </a:lnTo>
                    <a:lnTo>
                      <a:pt x="319" y="984"/>
                    </a:lnTo>
                    <a:lnTo>
                      <a:pt x="283" y="964"/>
                    </a:lnTo>
                    <a:lnTo>
                      <a:pt x="249" y="942"/>
                    </a:lnTo>
                    <a:lnTo>
                      <a:pt x="216" y="917"/>
                    </a:lnTo>
                    <a:lnTo>
                      <a:pt x="185" y="889"/>
                    </a:lnTo>
                    <a:lnTo>
                      <a:pt x="155" y="858"/>
                    </a:lnTo>
                    <a:lnTo>
                      <a:pt x="127" y="824"/>
                    </a:lnTo>
                    <a:lnTo>
                      <a:pt x="100" y="788"/>
                    </a:lnTo>
                    <a:lnTo>
                      <a:pt x="78" y="754"/>
                    </a:lnTo>
                    <a:lnTo>
                      <a:pt x="60" y="719"/>
                    </a:lnTo>
                    <a:lnTo>
                      <a:pt x="43" y="682"/>
                    </a:lnTo>
                    <a:lnTo>
                      <a:pt x="29" y="646"/>
                    </a:lnTo>
                    <a:lnTo>
                      <a:pt x="18" y="609"/>
                    </a:lnTo>
                    <a:lnTo>
                      <a:pt x="10" y="571"/>
                    </a:lnTo>
                    <a:lnTo>
                      <a:pt x="4" y="534"/>
                    </a:lnTo>
                    <a:lnTo>
                      <a:pt x="1" y="496"/>
                    </a:lnTo>
                    <a:lnTo>
                      <a:pt x="0" y="459"/>
                    </a:lnTo>
                    <a:lnTo>
                      <a:pt x="3" y="422"/>
                    </a:lnTo>
                    <a:lnTo>
                      <a:pt x="7" y="385"/>
                    </a:lnTo>
                    <a:lnTo>
                      <a:pt x="14" y="349"/>
                    </a:lnTo>
                    <a:lnTo>
                      <a:pt x="24" y="314"/>
                    </a:lnTo>
                    <a:lnTo>
                      <a:pt x="37" y="280"/>
                    </a:lnTo>
                    <a:lnTo>
                      <a:pt x="52" y="247"/>
                    </a:lnTo>
                    <a:lnTo>
                      <a:pt x="70" y="215"/>
                    </a:lnTo>
                    <a:lnTo>
                      <a:pt x="91" y="184"/>
                    </a:lnTo>
                    <a:lnTo>
                      <a:pt x="113" y="155"/>
                    </a:lnTo>
                    <a:lnTo>
                      <a:pt x="139" y="128"/>
                    </a:lnTo>
                    <a:lnTo>
                      <a:pt x="168" y="103"/>
                    </a:lnTo>
                    <a:lnTo>
                      <a:pt x="198" y="80"/>
                    </a:lnTo>
                    <a:lnTo>
                      <a:pt x="234" y="58"/>
                    </a:lnTo>
                    <a:lnTo>
                      <a:pt x="271" y="39"/>
                    </a:lnTo>
                    <a:lnTo>
                      <a:pt x="309" y="24"/>
                    </a:lnTo>
                    <a:lnTo>
                      <a:pt x="348" y="13"/>
                    </a:lnTo>
                    <a:lnTo>
                      <a:pt x="387" y="5"/>
                    </a:lnTo>
                    <a:lnTo>
                      <a:pt x="427" y="0"/>
                    </a:lnTo>
                    <a:lnTo>
                      <a:pt x="466" y="0"/>
                    </a:lnTo>
                    <a:close/>
                  </a:path>
                </a:pathLst>
              </a:custGeom>
              <a:solidFill>
                <a:srgbClr val="FFC8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5700712" y="2257425"/>
                <a:ext cx="1331913" cy="1433513"/>
              </a:xfrm>
              <a:custGeom>
                <a:avLst/>
                <a:gdLst/>
                <a:ahLst/>
                <a:cxnLst>
                  <a:cxn ang="0">
                    <a:pos x="420" y="0"/>
                  </a:cxn>
                  <a:cxn ang="0">
                    <a:pos x="491" y="10"/>
                  </a:cxn>
                  <a:cxn ang="0">
                    <a:pos x="562" y="33"/>
                  </a:cxn>
                  <a:cxn ang="0">
                    <a:pos x="628" y="68"/>
                  </a:cxn>
                  <a:cxn ang="0">
                    <a:pos x="689" y="115"/>
                  </a:cxn>
                  <a:cxn ang="0">
                    <a:pos x="744" y="173"/>
                  </a:cxn>
                  <a:cxn ang="0">
                    <a:pos x="787" y="238"/>
                  </a:cxn>
                  <a:cxn ang="0">
                    <a:pos x="817" y="305"/>
                  </a:cxn>
                  <a:cxn ang="0">
                    <a:pos x="834" y="376"/>
                  </a:cxn>
                  <a:cxn ang="0">
                    <a:pos x="839" y="450"/>
                  </a:cxn>
                  <a:cxn ang="0">
                    <a:pos x="835" y="523"/>
                  </a:cxn>
                  <a:cxn ang="0">
                    <a:pos x="821" y="595"/>
                  </a:cxn>
                  <a:cxn ang="0">
                    <a:pos x="797" y="662"/>
                  </a:cxn>
                  <a:cxn ang="0">
                    <a:pos x="767" y="724"/>
                  </a:cxn>
                  <a:cxn ang="0">
                    <a:pos x="729" y="778"/>
                  </a:cxn>
                  <a:cxn ang="0">
                    <a:pos x="686" y="822"/>
                  </a:cxn>
                  <a:cxn ang="0">
                    <a:pos x="631" y="860"/>
                  </a:cxn>
                  <a:cxn ang="0">
                    <a:pos x="565" y="887"/>
                  </a:cxn>
                  <a:cxn ang="0">
                    <a:pos x="497" y="901"/>
                  </a:cxn>
                  <a:cxn ang="0">
                    <a:pos x="427" y="901"/>
                  </a:cxn>
                  <a:cxn ang="0">
                    <a:pos x="358" y="889"/>
                  </a:cxn>
                  <a:cxn ang="0">
                    <a:pos x="290" y="864"/>
                  </a:cxn>
                  <a:cxn ang="0">
                    <a:pos x="226" y="827"/>
                  </a:cxn>
                  <a:cxn ang="0">
                    <a:pos x="165" y="779"/>
                  </a:cxn>
                  <a:cxn ang="0">
                    <a:pos x="112" y="720"/>
                  </a:cxn>
                  <a:cxn ang="0">
                    <a:pos x="67" y="654"/>
                  </a:cxn>
                  <a:cxn ang="0">
                    <a:pos x="33" y="585"/>
                  </a:cxn>
                  <a:cxn ang="0">
                    <a:pos x="11" y="514"/>
                  </a:cxn>
                  <a:cxn ang="0">
                    <a:pos x="1" y="441"/>
                  </a:cxn>
                  <a:cxn ang="0">
                    <a:pos x="2" y="369"/>
                  </a:cxn>
                  <a:cxn ang="0">
                    <a:pos x="14" y="299"/>
                  </a:cxn>
                  <a:cxn ang="0">
                    <a:pos x="37" y="233"/>
                  </a:cxn>
                  <a:cxn ang="0">
                    <a:pos x="71" y="172"/>
                  </a:cxn>
                  <a:cxn ang="0">
                    <a:pos x="116" y="117"/>
                  </a:cxn>
                  <a:cxn ang="0">
                    <a:pos x="173" y="70"/>
                  </a:cxn>
                  <a:cxn ang="0">
                    <a:pos x="240" y="32"/>
                  </a:cxn>
                  <a:cxn ang="0">
                    <a:pos x="311" y="9"/>
                  </a:cxn>
                  <a:cxn ang="0">
                    <a:pos x="383" y="0"/>
                  </a:cxn>
                </a:cxnLst>
                <a:rect l="0" t="0" r="r" b="b"/>
                <a:pathLst>
                  <a:path w="839" h="903">
                    <a:moveTo>
                      <a:pt x="383" y="0"/>
                    </a:moveTo>
                    <a:lnTo>
                      <a:pt x="420" y="0"/>
                    </a:lnTo>
                    <a:lnTo>
                      <a:pt x="456" y="4"/>
                    </a:lnTo>
                    <a:lnTo>
                      <a:pt x="491" y="10"/>
                    </a:lnTo>
                    <a:lnTo>
                      <a:pt x="527" y="20"/>
                    </a:lnTo>
                    <a:lnTo>
                      <a:pt x="562" y="33"/>
                    </a:lnTo>
                    <a:lnTo>
                      <a:pt x="595" y="49"/>
                    </a:lnTo>
                    <a:lnTo>
                      <a:pt x="628" y="68"/>
                    </a:lnTo>
                    <a:lnTo>
                      <a:pt x="659" y="90"/>
                    </a:lnTo>
                    <a:lnTo>
                      <a:pt x="689" y="115"/>
                    </a:lnTo>
                    <a:lnTo>
                      <a:pt x="717" y="143"/>
                    </a:lnTo>
                    <a:lnTo>
                      <a:pt x="744" y="173"/>
                    </a:lnTo>
                    <a:lnTo>
                      <a:pt x="768" y="206"/>
                    </a:lnTo>
                    <a:lnTo>
                      <a:pt x="787" y="238"/>
                    </a:lnTo>
                    <a:lnTo>
                      <a:pt x="804" y="271"/>
                    </a:lnTo>
                    <a:lnTo>
                      <a:pt x="817" y="305"/>
                    </a:lnTo>
                    <a:lnTo>
                      <a:pt x="827" y="341"/>
                    </a:lnTo>
                    <a:lnTo>
                      <a:pt x="834" y="376"/>
                    </a:lnTo>
                    <a:lnTo>
                      <a:pt x="838" y="413"/>
                    </a:lnTo>
                    <a:lnTo>
                      <a:pt x="839" y="450"/>
                    </a:lnTo>
                    <a:lnTo>
                      <a:pt x="839" y="487"/>
                    </a:lnTo>
                    <a:lnTo>
                      <a:pt x="835" y="523"/>
                    </a:lnTo>
                    <a:lnTo>
                      <a:pt x="829" y="559"/>
                    </a:lnTo>
                    <a:lnTo>
                      <a:pt x="821" y="595"/>
                    </a:lnTo>
                    <a:lnTo>
                      <a:pt x="810" y="629"/>
                    </a:lnTo>
                    <a:lnTo>
                      <a:pt x="797" y="662"/>
                    </a:lnTo>
                    <a:lnTo>
                      <a:pt x="783" y="694"/>
                    </a:lnTo>
                    <a:lnTo>
                      <a:pt x="767" y="724"/>
                    </a:lnTo>
                    <a:lnTo>
                      <a:pt x="749" y="752"/>
                    </a:lnTo>
                    <a:lnTo>
                      <a:pt x="729" y="778"/>
                    </a:lnTo>
                    <a:lnTo>
                      <a:pt x="708" y="801"/>
                    </a:lnTo>
                    <a:lnTo>
                      <a:pt x="686" y="822"/>
                    </a:lnTo>
                    <a:lnTo>
                      <a:pt x="662" y="840"/>
                    </a:lnTo>
                    <a:lnTo>
                      <a:pt x="631" y="860"/>
                    </a:lnTo>
                    <a:lnTo>
                      <a:pt x="598" y="876"/>
                    </a:lnTo>
                    <a:lnTo>
                      <a:pt x="565" y="887"/>
                    </a:lnTo>
                    <a:lnTo>
                      <a:pt x="531" y="896"/>
                    </a:lnTo>
                    <a:lnTo>
                      <a:pt x="497" y="901"/>
                    </a:lnTo>
                    <a:lnTo>
                      <a:pt x="462" y="903"/>
                    </a:lnTo>
                    <a:lnTo>
                      <a:pt x="427" y="901"/>
                    </a:lnTo>
                    <a:lnTo>
                      <a:pt x="392" y="897"/>
                    </a:lnTo>
                    <a:lnTo>
                      <a:pt x="358" y="889"/>
                    </a:lnTo>
                    <a:lnTo>
                      <a:pt x="324" y="878"/>
                    </a:lnTo>
                    <a:lnTo>
                      <a:pt x="290" y="864"/>
                    </a:lnTo>
                    <a:lnTo>
                      <a:pt x="258" y="847"/>
                    </a:lnTo>
                    <a:lnTo>
                      <a:pt x="226" y="827"/>
                    </a:lnTo>
                    <a:lnTo>
                      <a:pt x="195" y="804"/>
                    </a:lnTo>
                    <a:lnTo>
                      <a:pt x="165" y="779"/>
                    </a:lnTo>
                    <a:lnTo>
                      <a:pt x="138" y="751"/>
                    </a:lnTo>
                    <a:lnTo>
                      <a:pt x="112" y="720"/>
                    </a:lnTo>
                    <a:lnTo>
                      <a:pt x="87" y="687"/>
                    </a:lnTo>
                    <a:lnTo>
                      <a:pt x="67" y="654"/>
                    </a:lnTo>
                    <a:lnTo>
                      <a:pt x="49" y="620"/>
                    </a:lnTo>
                    <a:lnTo>
                      <a:pt x="33" y="585"/>
                    </a:lnTo>
                    <a:lnTo>
                      <a:pt x="21" y="549"/>
                    </a:lnTo>
                    <a:lnTo>
                      <a:pt x="11" y="514"/>
                    </a:lnTo>
                    <a:lnTo>
                      <a:pt x="5" y="478"/>
                    </a:lnTo>
                    <a:lnTo>
                      <a:pt x="1" y="441"/>
                    </a:lnTo>
                    <a:lnTo>
                      <a:pt x="0" y="405"/>
                    </a:lnTo>
                    <a:lnTo>
                      <a:pt x="2" y="369"/>
                    </a:lnTo>
                    <a:lnTo>
                      <a:pt x="7" y="334"/>
                    </a:lnTo>
                    <a:lnTo>
                      <a:pt x="14" y="299"/>
                    </a:lnTo>
                    <a:lnTo>
                      <a:pt x="24" y="265"/>
                    </a:lnTo>
                    <a:lnTo>
                      <a:pt x="37" y="233"/>
                    </a:lnTo>
                    <a:lnTo>
                      <a:pt x="53" y="201"/>
                    </a:lnTo>
                    <a:lnTo>
                      <a:pt x="71" y="172"/>
                    </a:lnTo>
                    <a:lnTo>
                      <a:pt x="92" y="143"/>
                    </a:lnTo>
                    <a:lnTo>
                      <a:pt x="116" y="117"/>
                    </a:lnTo>
                    <a:lnTo>
                      <a:pt x="143" y="92"/>
                    </a:lnTo>
                    <a:lnTo>
                      <a:pt x="173" y="70"/>
                    </a:lnTo>
                    <a:lnTo>
                      <a:pt x="206" y="49"/>
                    </a:lnTo>
                    <a:lnTo>
                      <a:pt x="240" y="32"/>
                    </a:lnTo>
                    <a:lnTo>
                      <a:pt x="276" y="19"/>
                    </a:lnTo>
                    <a:lnTo>
                      <a:pt x="311" y="9"/>
                    </a:lnTo>
                    <a:lnTo>
                      <a:pt x="347" y="3"/>
                    </a:lnTo>
                    <a:lnTo>
                      <a:pt x="383" y="0"/>
                    </a:lnTo>
                    <a:close/>
                  </a:path>
                </a:pathLst>
              </a:custGeom>
              <a:solidFill>
                <a:srgbClr val="FFD79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p:nvSpPr>
            <p:spPr bwMode="auto">
              <a:xfrm>
                <a:off x="5557837" y="2160588"/>
                <a:ext cx="1495425" cy="906463"/>
              </a:xfrm>
              <a:custGeom>
                <a:avLst/>
                <a:gdLst/>
                <a:ahLst/>
                <a:cxnLst>
                  <a:cxn ang="0">
                    <a:pos x="490" y="2"/>
                  </a:cxn>
                  <a:cxn ang="0">
                    <a:pos x="568" y="17"/>
                  </a:cxn>
                  <a:cxn ang="0">
                    <a:pos x="643" y="45"/>
                  </a:cxn>
                  <a:cxn ang="0">
                    <a:pos x="715" y="85"/>
                  </a:cxn>
                  <a:cxn ang="0">
                    <a:pos x="781" y="137"/>
                  </a:cxn>
                  <a:cxn ang="0">
                    <a:pos x="840" y="201"/>
                  </a:cxn>
                  <a:cxn ang="0">
                    <a:pos x="883" y="264"/>
                  </a:cxn>
                  <a:cxn ang="0">
                    <a:pos x="910" y="315"/>
                  </a:cxn>
                  <a:cxn ang="0">
                    <a:pos x="927" y="363"/>
                  </a:cxn>
                  <a:cxn ang="0">
                    <a:pos x="937" y="410"/>
                  </a:cxn>
                  <a:cxn ang="0">
                    <a:pos x="942" y="457"/>
                  </a:cxn>
                  <a:cxn ang="0">
                    <a:pos x="907" y="502"/>
                  </a:cxn>
                  <a:cxn ang="0">
                    <a:pos x="867" y="532"/>
                  </a:cxn>
                  <a:cxn ang="0">
                    <a:pos x="824" y="549"/>
                  </a:cxn>
                  <a:cxn ang="0">
                    <a:pos x="779" y="555"/>
                  </a:cxn>
                  <a:cxn ang="0">
                    <a:pos x="731" y="552"/>
                  </a:cxn>
                  <a:cxn ang="0">
                    <a:pos x="683" y="539"/>
                  </a:cxn>
                  <a:cxn ang="0">
                    <a:pos x="634" y="521"/>
                  </a:cxn>
                  <a:cxn ang="0">
                    <a:pos x="587" y="497"/>
                  </a:cxn>
                  <a:cxn ang="0">
                    <a:pos x="540" y="468"/>
                  </a:cxn>
                  <a:cxn ang="0">
                    <a:pos x="496" y="438"/>
                  </a:cxn>
                  <a:cxn ang="0">
                    <a:pos x="456" y="407"/>
                  </a:cxn>
                  <a:cxn ang="0">
                    <a:pos x="419" y="376"/>
                  </a:cxn>
                  <a:cxn ang="0">
                    <a:pos x="388" y="348"/>
                  </a:cxn>
                  <a:cxn ang="0">
                    <a:pos x="362" y="323"/>
                  </a:cxn>
                  <a:cxn ang="0">
                    <a:pos x="334" y="296"/>
                  </a:cxn>
                  <a:cxn ang="0">
                    <a:pos x="325" y="286"/>
                  </a:cxn>
                  <a:cxn ang="0">
                    <a:pos x="295" y="361"/>
                  </a:cxn>
                  <a:cxn ang="0">
                    <a:pos x="259" y="422"/>
                  </a:cxn>
                  <a:cxn ang="0">
                    <a:pos x="221" y="471"/>
                  </a:cxn>
                  <a:cxn ang="0">
                    <a:pos x="180" y="509"/>
                  </a:cxn>
                  <a:cxn ang="0">
                    <a:pos x="139" y="537"/>
                  </a:cxn>
                  <a:cxn ang="0">
                    <a:pos x="99" y="555"/>
                  </a:cxn>
                  <a:cxn ang="0">
                    <a:pos x="62" y="567"/>
                  </a:cxn>
                  <a:cxn ang="0">
                    <a:pos x="28" y="571"/>
                  </a:cxn>
                  <a:cxn ang="0">
                    <a:pos x="5" y="526"/>
                  </a:cxn>
                  <a:cxn ang="0">
                    <a:pos x="0" y="437"/>
                  </a:cxn>
                  <a:cxn ang="0">
                    <a:pos x="11" y="351"/>
                  </a:cxn>
                  <a:cxn ang="0">
                    <a:pos x="36" y="268"/>
                  </a:cxn>
                  <a:cxn ang="0">
                    <a:pos x="76" y="191"/>
                  </a:cxn>
                  <a:cxn ang="0">
                    <a:pos x="125" y="128"/>
                  </a:cxn>
                  <a:cxn ang="0">
                    <a:pos x="184" y="80"/>
                  </a:cxn>
                  <a:cxn ang="0">
                    <a:pos x="257" y="39"/>
                  </a:cxn>
                  <a:cxn ang="0">
                    <a:pos x="333" y="13"/>
                  </a:cxn>
                  <a:cxn ang="0">
                    <a:pos x="411" y="0"/>
                  </a:cxn>
                </a:cxnLst>
                <a:rect l="0" t="0" r="r" b="b"/>
                <a:pathLst>
                  <a:path w="942" h="571">
                    <a:moveTo>
                      <a:pt x="451" y="0"/>
                    </a:moveTo>
                    <a:lnTo>
                      <a:pt x="490" y="2"/>
                    </a:lnTo>
                    <a:lnTo>
                      <a:pt x="530" y="8"/>
                    </a:lnTo>
                    <a:lnTo>
                      <a:pt x="568" y="17"/>
                    </a:lnTo>
                    <a:lnTo>
                      <a:pt x="606" y="30"/>
                    </a:lnTo>
                    <a:lnTo>
                      <a:pt x="643" y="45"/>
                    </a:lnTo>
                    <a:lnTo>
                      <a:pt x="680" y="64"/>
                    </a:lnTo>
                    <a:lnTo>
                      <a:pt x="715" y="85"/>
                    </a:lnTo>
                    <a:lnTo>
                      <a:pt x="749" y="109"/>
                    </a:lnTo>
                    <a:lnTo>
                      <a:pt x="781" y="137"/>
                    </a:lnTo>
                    <a:lnTo>
                      <a:pt x="811" y="167"/>
                    </a:lnTo>
                    <a:lnTo>
                      <a:pt x="840" y="201"/>
                    </a:lnTo>
                    <a:lnTo>
                      <a:pt x="866" y="237"/>
                    </a:lnTo>
                    <a:lnTo>
                      <a:pt x="883" y="264"/>
                    </a:lnTo>
                    <a:lnTo>
                      <a:pt x="898" y="290"/>
                    </a:lnTo>
                    <a:lnTo>
                      <a:pt x="910" y="315"/>
                    </a:lnTo>
                    <a:lnTo>
                      <a:pt x="920" y="339"/>
                    </a:lnTo>
                    <a:lnTo>
                      <a:pt x="927" y="363"/>
                    </a:lnTo>
                    <a:lnTo>
                      <a:pt x="933" y="387"/>
                    </a:lnTo>
                    <a:lnTo>
                      <a:pt x="937" y="410"/>
                    </a:lnTo>
                    <a:lnTo>
                      <a:pt x="940" y="433"/>
                    </a:lnTo>
                    <a:lnTo>
                      <a:pt x="942" y="457"/>
                    </a:lnTo>
                    <a:lnTo>
                      <a:pt x="925" y="481"/>
                    </a:lnTo>
                    <a:lnTo>
                      <a:pt x="907" y="502"/>
                    </a:lnTo>
                    <a:lnTo>
                      <a:pt x="887" y="519"/>
                    </a:lnTo>
                    <a:lnTo>
                      <a:pt x="867" y="532"/>
                    </a:lnTo>
                    <a:lnTo>
                      <a:pt x="846" y="542"/>
                    </a:lnTo>
                    <a:lnTo>
                      <a:pt x="824" y="549"/>
                    </a:lnTo>
                    <a:lnTo>
                      <a:pt x="801" y="554"/>
                    </a:lnTo>
                    <a:lnTo>
                      <a:pt x="779" y="555"/>
                    </a:lnTo>
                    <a:lnTo>
                      <a:pt x="755" y="555"/>
                    </a:lnTo>
                    <a:lnTo>
                      <a:pt x="731" y="552"/>
                    </a:lnTo>
                    <a:lnTo>
                      <a:pt x="707" y="547"/>
                    </a:lnTo>
                    <a:lnTo>
                      <a:pt x="683" y="539"/>
                    </a:lnTo>
                    <a:lnTo>
                      <a:pt x="658" y="531"/>
                    </a:lnTo>
                    <a:lnTo>
                      <a:pt x="634" y="521"/>
                    </a:lnTo>
                    <a:lnTo>
                      <a:pt x="611" y="509"/>
                    </a:lnTo>
                    <a:lnTo>
                      <a:pt x="587" y="497"/>
                    </a:lnTo>
                    <a:lnTo>
                      <a:pt x="563" y="483"/>
                    </a:lnTo>
                    <a:lnTo>
                      <a:pt x="540" y="468"/>
                    </a:lnTo>
                    <a:lnTo>
                      <a:pt x="518" y="453"/>
                    </a:lnTo>
                    <a:lnTo>
                      <a:pt x="496" y="438"/>
                    </a:lnTo>
                    <a:lnTo>
                      <a:pt x="476" y="422"/>
                    </a:lnTo>
                    <a:lnTo>
                      <a:pt x="456" y="407"/>
                    </a:lnTo>
                    <a:lnTo>
                      <a:pt x="437" y="392"/>
                    </a:lnTo>
                    <a:lnTo>
                      <a:pt x="419" y="376"/>
                    </a:lnTo>
                    <a:lnTo>
                      <a:pt x="403" y="362"/>
                    </a:lnTo>
                    <a:lnTo>
                      <a:pt x="388" y="348"/>
                    </a:lnTo>
                    <a:lnTo>
                      <a:pt x="374" y="335"/>
                    </a:lnTo>
                    <a:lnTo>
                      <a:pt x="362" y="323"/>
                    </a:lnTo>
                    <a:lnTo>
                      <a:pt x="351" y="313"/>
                    </a:lnTo>
                    <a:lnTo>
                      <a:pt x="334" y="296"/>
                    </a:lnTo>
                    <a:lnTo>
                      <a:pt x="330" y="291"/>
                    </a:lnTo>
                    <a:lnTo>
                      <a:pt x="325" y="286"/>
                    </a:lnTo>
                    <a:lnTo>
                      <a:pt x="311" y="325"/>
                    </a:lnTo>
                    <a:lnTo>
                      <a:pt x="295" y="361"/>
                    </a:lnTo>
                    <a:lnTo>
                      <a:pt x="277" y="393"/>
                    </a:lnTo>
                    <a:lnTo>
                      <a:pt x="259" y="422"/>
                    </a:lnTo>
                    <a:lnTo>
                      <a:pt x="240" y="448"/>
                    </a:lnTo>
                    <a:lnTo>
                      <a:pt x="221" y="471"/>
                    </a:lnTo>
                    <a:lnTo>
                      <a:pt x="201" y="491"/>
                    </a:lnTo>
                    <a:lnTo>
                      <a:pt x="180" y="509"/>
                    </a:lnTo>
                    <a:lnTo>
                      <a:pt x="160" y="524"/>
                    </a:lnTo>
                    <a:lnTo>
                      <a:pt x="139" y="537"/>
                    </a:lnTo>
                    <a:lnTo>
                      <a:pt x="119" y="547"/>
                    </a:lnTo>
                    <a:lnTo>
                      <a:pt x="99" y="555"/>
                    </a:lnTo>
                    <a:lnTo>
                      <a:pt x="81" y="562"/>
                    </a:lnTo>
                    <a:lnTo>
                      <a:pt x="62" y="567"/>
                    </a:lnTo>
                    <a:lnTo>
                      <a:pt x="45" y="569"/>
                    </a:lnTo>
                    <a:lnTo>
                      <a:pt x="28" y="571"/>
                    </a:lnTo>
                    <a:lnTo>
                      <a:pt x="14" y="570"/>
                    </a:lnTo>
                    <a:lnTo>
                      <a:pt x="5" y="526"/>
                    </a:lnTo>
                    <a:lnTo>
                      <a:pt x="1" y="481"/>
                    </a:lnTo>
                    <a:lnTo>
                      <a:pt x="0" y="437"/>
                    </a:lnTo>
                    <a:lnTo>
                      <a:pt x="4" y="394"/>
                    </a:lnTo>
                    <a:lnTo>
                      <a:pt x="11" y="351"/>
                    </a:lnTo>
                    <a:lnTo>
                      <a:pt x="22" y="309"/>
                    </a:lnTo>
                    <a:lnTo>
                      <a:pt x="36" y="268"/>
                    </a:lnTo>
                    <a:lnTo>
                      <a:pt x="54" y="229"/>
                    </a:lnTo>
                    <a:lnTo>
                      <a:pt x="76" y="191"/>
                    </a:lnTo>
                    <a:lnTo>
                      <a:pt x="99" y="155"/>
                    </a:lnTo>
                    <a:lnTo>
                      <a:pt x="125" y="128"/>
                    </a:lnTo>
                    <a:lnTo>
                      <a:pt x="153" y="103"/>
                    </a:lnTo>
                    <a:lnTo>
                      <a:pt x="184" y="80"/>
                    </a:lnTo>
                    <a:lnTo>
                      <a:pt x="220" y="58"/>
                    </a:lnTo>
                    <a:lnTo>
                      <a:pt x="257" y="39"/>
                    </a:lnTo>
                    <a:lnTo>
                      <a:pt x="295" y="24"/>
                    </a:lnTo>
                    <a:lnTo>
                      <a:pt x="333" y="13"/>
                    </a:lnTo>
                    <a:lnTo>
                      <a:pt x="372" y="5"/>
                    </a:lnTo>
                    <a:lnTo>
                      <a:pt x="411" y="0"/>
                    </a:lnTo>
                    <a:lnTo>
                      <a:pt x="451" y="0"/>
                    </a:lnTo>
                    <a:close/>
                  </a:path>
                </a:pathLst>
              </a:custGeom>
              <a:solidFill>
                <a:srgbClr val="E693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5559424" y="2135188"/>
                <a:ext cx="1516063" cy="906463"/>
              </a:xfrm>
              <a:custGeom>
                <a:avLst/>
                <a:gdLst/>
                <a:ahLst/>
                <a:cxnLst>
                  <a:cxn ang="0">
                    <a:pos x="504" y="2"/>
                  </a:cxn>
                  <a:cxn ang="0">
                    <a:pos x="582" y="17"/>
                  </a:cxn>
                  <a:cxn ang="0">
                    <a:pos x="657" y="45"/>
                  </a:cxn>
                  <a:cxn ang="0">
                    <a:pos x="728" y="85"/>
                  </a:cxn>
                  <a:cxn ang="0">
                    <a:pos x="794" y="137"/>
                  </a:cxn>
                  <a:cxn ang="0">
                    <a:pos x="853" y="201"/>
                  </a:cxn>
                  <a:cxn ang="0">
                    <a:pos x="897" y="264"/>
                  </a:cxn>
                  <a:cxn ang="0">
                    <a:pos x="924" y="315"/>
                  </a:cxn>
                  <a:cxn ang="0">
                    <a:pos x="941" y="364"/>
                  </a:cxn>
                  <a:cxn ang="0">
                    <a:pos x="951" y="410"/>
                  </a:cxn>
                  <a:cxn ang="0">
                    <a:pos x="955" y="457"/>
                  </a:cxn>
                  <a:cxn ang="0">
                    <a:pos x="920" y="502"/>
                  </a:cxn>
                  <a:cxn ang="0">
                    <a:pos x="880" y="532"/>
                  </a:cxn>
                  <a:cxn ang="0">
                    <a:pos x="837" y="549"/>
                  </a:cxn>
                  <a:cxn ang="0">
                    <a:pos x="792" y="555"/>
                  </a:cxn>
                  <a:cxn ang="0">
                    <a:pos x="744" y="552"/>
                  </a:cxn>
                  <a:cxn ang="0">
                    <a:pos x="697" y="539"/>
                  </a:cxn>
                  <a:cxn ang="0">
                    <a:pos x="648" y="521"/>
                  </a:cxn>
                  <a:cxn ang="0">
                    <a:pos x="600" y="497"/>
                  </a:cxn>
                  <a:cxn ang="0">
                    <a:pos x="554" y="468"/>
                  </a:cxn>
                  <a:cxn ang="0">
                    <a:pos x="510" y="438"/>
                  </a:cxn>
                  <a:cxn ang="0">
                    <a:pos x="470" y="407"/>
                  </a:cxn>
                  <a:cxn ang="0">
                    <a:pos x="433" y="376"/>
                  </a:cxn>
                  <a:cxn ang="0">
                    <a:pos x="401" y="348"/>
                  </a:cxn>
                  <a:cxn ang="0">
                    <a:pos x="375" y="323"/>
                  </a:cxn>
                  <a:cxn ang="0">
                    <a:pos x="348" y="296"/>
                  </a:cxn>
                  <a:cxn ang="0">
                    <a:pos x="339" y="286"/>
                  </a:cxn>
                  <a:cxn ang="0">
                    <a:pos x="308" y="363"/>
                  </a:cxn>
                  <a:cxn ang="0">
                    <a:pos x="273" y="426"/>
                  </a:cxn>
                  <a:cxn ang="0">
                    <a:pos x="235" y="475"/>
                  </a:cxn>
                  <a:cxn ang="0">
                    <a:pos x="195" y="513"/>
                  </a:cxn>
                  <a:cxn ang="0">
                    <a:pos x="156" y="541"/>
                  </a:cxn>
                  <a:cxn ang="0">
                    <a:pos x="116" y="559"/>
                  </a:cxn>
                  <a:cxn ang="0">
                    <a:pos x="80" y="569"/>
                  </a:cxn>
                  <a:cxn ang="0">
                    <a:pos x="47" y="571"/>
                  </a:cxn>
                  <a:cxn ang="0">
                    <a:pos x="19" y="568"/>
                  </a:cxn>
                  <a:cxn ang="0">
                    <a:pos x="2" y="527"/>
                  </a:cxn>
                  <a:cxn ang="0">
                    <a:pos x="0" y="453"/>
                  </a:cxn>
                  <a:cxn ang="0">
                    <a:pos x="7" y="380"/>
                  </a:cxn>
                  <a:cxn ang="0">
                    <a:pos x="25" y="310"/>
                  </a:cxn>
                  <a:cxn ang="0">
                    <a:pos x="53" y="244"/>
                  </a:cxn>
                  <a:cxn ang="0">
                    <a:pos x="90" y="183"/>
                  </a:cxn>
                  <a:cxn ang="0">
                    <a:pos x="139" y="127"/>
                  </a:cxn>
                  <a:cxn ang="0">
                    <a:pos x="197" y="80"/>
                  </a:cxn>
                  <a:cxn ang="0">
                    <a:pos x="270" y="39"/>
                  </a:cxn>
                  <a:cxn ang="0">
                    <a:pos x="347" y="13"/>
                  </a:cxn>
                  <a:cxn ang="0">
                    <a:pos x="426" y="0"/>
                  </a:cxn>
                </a:cxnLst>
                <a:rect l="0" t="0" r="r" b="b"/>
                <a:pathLst>
                  <a:path w="955" h="571">
                    <a:moveTo>
                      <a:pt x="465" y="0"/>
                    </a:moveTo>
                    <a:lnTo>
                      <a:pt x="504" y="2"/>
                    </a:lnTo>
                    <a:lnTo>
                      <a:pt x="543" y="8"/>
                    </a:lnTo>
                    <a:lnTo>
                      <a:pt x="582" y="17"/>
                    </a:lnTo>
                    <a:lnTo>
                      <a:pt x="620" y="30"/>
                    </a:lnTo>
                    <a:lnTo>
                      <a:pt x="657" y="45"/>
                    </a:lnTo>
                    <a:lnTo>
                      <a:pt x="693" y="64"/>
                    </a:lnTo>
                    <a:lnTo>
                      <a:pt x="728" y="85"/>
                    </a:lnTo>
                    <a:lnTo>
                      <a:pt x="762" y="110"/>
                    </a:lnTo>
                    <a:lnTo>
                      <a:pt x="794" y="137"/>
                    </a:lnTo>
                    <a:lnTo>
                      <a:pt x="825" y="168"/>
                    </a:lnTo>
                    <a:lnTo>
                      <a:pt x="853" y="201"/>
                    </a:lnTo>
                    <a:lnTo>
                      <a:pt x="880" y="237"/>
                    </a:lnTo>
                    <a:lnTo>
                      <a:pt x="897" y="264"/>
                    </a:lnTo>
                    <a:lnTo>
                      <a:pt x="912" y="290"/>
                    </a:lnTo>
                    <a:lnTo>
                      <a:pt x="924" y="315"/>
                    </a:lnTo>
                    <a:lnTo>
                      <a:pt x="934" y="340"/>
                    </a:lnTo>
                    <a:lnTo>
                      <a:pt x="941" y="364"/>
                    </a:lnTo>
                    <a:lnTo>
                      <a:pt x="947" y="387"/>
                    </a:lnTo>
                    <a:lnTo>
                      <a:pt x="951" y="410"/>
                    </a:lnTo>
                    <a:lnTo>
                      <a:pt x="953" y="434"/>
                    </a:lnTo>
                    <a:lnTo>
                      <a:pt x="955" y="457"/>
                    </a:lnTo>
                    <a:lnTo>
                      <a:pt x="938" y="481"/>
                    </a:lnTo>
                    <a:lnTo>
                      <a:pt x="920" y="502"/>
                    </a:lnTo>
                    <a:lnTo>
                      <a:pt x="901" y="519"/>
                    </a:lnTo>
                    <a:lnTo>
                      <a:pt x="880" y="532"/>
                    </a:lnTo>
                    <a:lnTo>
                      <a:pt x="859" y="542"/>
                    </a:lnTo>
                    <a:lnTo>
                      <a:pt x="837" y="549"/>
                    </a:lnTo>
                    <a:lnTo>
                      <a:pt x="815" y="554"/>
                    </a:lnTo>
                    <a:lnTo>
                      <a:pt x="792" y="555"/>
                    </a:lnTo>
                    <a:lnTo>
                      <a:pt x="768" y="555"/>
                    </a:lnTo>
                    <a:lnTo>
                      <a:pt x="744" y="552"/>
                    </a:lnTo>
                    <a:lnTo>
                      <a:pt x="720" y="547"/>
                    </a:lnTo>
                    <a:lnTo>
                      <a:pt x="697" y="539"/>
                    </a:lnTo>
                    <a:lnTo>
                      <a:pt x="672" y="531"/>
                    </a:lnTo>
                    <a:lnTo>
                      <a:pt x="648" y="521"/>
                    </a:lnTo>
                    <a:lnTo>
                      <a:pt x="624" y="509"/>
                    </a:lnTo>
                    <a:lnTo>
                      <a:pt x="600" y="497"/>
                    </a:lnTo>
                    <a:lnTo>
                      <a:pt x="577" y="483"/>
                    </a:lnTo>
                    <a:lnTo>
                      <a:pt x="554" y="468"/>
                    </a:lnTo>
                    <a:lnTo>
                      <a:pt x="532" y="453"/>
                    </a:lnTo>
                    <a:lnTo>
                      <a:pt x="510" y="438"/>
                    </a:lnTo>
                    <a:lnTo>
                      <a:pt x="489" y="422"/>
                    </a:lnTo>
                    <a:lnTo>
                      <a:pt x="470" y="407"/>
                    </a:lnTo>
                    <a:lnTo>
                      <a:pt x="451" y="392"/>
                    </a:lnTo>
                    <a:lnTo>
                      <a:pt x="433" y="376"/>
                    </a:lnTo>
                    <a:lnTo>
                      <a:pt x="416" y="362"/>
                    </a:lnTo>
                    <a:lnTo>
                      <a:pt x="401" y="348"/>
                    </a:lnTo>
                    <a:lnTo>
                      <a:pt x="387" y="335"/>
                    </a:lnTo>
                    <a:lnTo>
                      <a:pt x="375" y="323"/>
                    </a:lnTo>
                    <a:lnTo>
                      <a:pt x="365" y="313"/>
                    </a:lnTo>
                    <a:lnTo>
                      <a:pt x="348" y="296"/>
                    </a:lnTo>
                    <a:lnTo>
                      <a:pt x="343" y="291"/>
                    </a:lnTo>
                    <a:lnTo>
                      <a:pt x="339" y="286"/>
                    </a:lnTo>
                    <a:lnTo>
                      <a:pt x="324" y="326"/>
                    </a:lnTo>
                    <a:lnTo>
                      <a:pt x="308" y="363"/>
                    </a:lnTo>
                    <a:lnTo>
                      <a:pt x="291" y="396"/>
                    </a:lnTo>
                    <a:lnTo>
                      <a:pt x="273" y="426"/>
                    </a:lnTo>
                    <a:lnTo>
                      <a:pt x="254" y="452"/>
                    </a:lnTo>
                    <a:lnTo>
                      <a:pt x="235" y="475"/>
                    </a:lnTo>
                    <a:lnTo>
                      <a:pt x="215" y="495"/>
                    </a:lnTo>
                    <a:lnTo>
                      <a:pt x="195" y="513"/>
                    </a:lnTo>
                    <a:lnTo>
                      <a:pt x="175" y="528"/>
                    </a:lnTo>
                    <a:lnTo>
                      <a:pt x="156" y="541"/>
                    </a:lnTo>
                    <a:lnTo>
                      <a:pt x="136" y="551"/>
                    </a:lnTo>
                    <a:lnTo>
                      <a:pt x="116" y="559"/>
                    </a:lnTo>
                    <a:lnTo>
                      <a:pt x="98" y="565"/>
                    </a:lnTo>
                    <a:lnTo>
                      <a:pt x="80" y="569"/>
                    </a:lnTo>
                    <a:lnTo>
                      <a:pt x="63" y="571"/>
                    </a:lnTo>
                    <a:lnTo>
                      <a:pt x="47" y="571"/>
                    </a:lnTo>
                    <a:lnTo>
                      <a:pt x="32" y="571"/>
                    </a:lnTo>
                    <a:lnTo>
                      <a:pt x="19" y="568"/>
                    </a:lnTo>
                    <a:lnTo>
                      <a:pt x="8" y="565"/>
                    </a:lnTo>
                    <a:lnTo>
                      <a:pt x="2" y="527"/>
                    </a:lnTo>
                    <a:lnTo>
                      <a:pt x="0" y="490"/>
                    </a:lnTo>
                    <a:lnTo>
                      <a:pt x="0" y="453"/>
                    </a:lnTo>
                    <a:lnTo>
                      <a:pt x="2" y="417"/>
                    </a:lnTo>
                    <a:lnTo>
                      <a:pt x="7" y="380"/>
                    </a:lnTo>
                    <a:lnTo>
                      <a:pt x="15" y="345"/>
                    </a:lnTo>
                    <a:lnTo>
                      <a:pt x="25" y="310"/>
                    </a:lnTo>
                    <a:lnTo>
                      <a:pt x="37" y="276"/>
                    </a:lnTo>
                    <a:lnTo>
                      <a:pt x="53" y="244"/>
                    </a:lnTo>
                    <a:lnTo>
                      <a:pt x="71" y="213"/>
                    </a:lnTo>
                    <a:lnTo>
                      <a:pt x="90" y="183"/>
                    </a:lnTo>
                    <a:lnTo>
                      <a:pt x="114" y="155"/>
                    </a:lnTo>
                    <a:lnTo>
                      <a:pt x="139" y="127"/>
                    </a:lnTo>
                    <a:lnTo>
                      <a:pt x="167" y="103"/>
                    </a:lnTo>
                    <a:lnTo>
                      <a:pt x="197" y="80"/>
                    </a:lnTo>
                    <a:lnTo>
                      <a:pt x="233" y="58"/>
                    </a:lnTo>
                    <a:lnTo>
                      <a:pt x="270" y="39"/>
                    </a:lnTo>
                    <a:lnTo>
                      <a:pt x="308" y="24"/>
                    </a:lnTo>
                    <a:lnTo>
                      <a:pt x="347" y="13"/>
                    </a:lnTo>
                    <a:lnTo>
                      <a:pt x="386" y="5"/>
                    </a:lnTo>
                    <a:lnTo>
                      <a:pt x="426" y="0"/>
                    </a:lnTo>
                    <a:lnTo>
                      <a:pt x="46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p:nvSpPr>
            <p:spPr bwMode="auto">
              <a:xfrm>
                <a:off x="6042024" y="2338388"/>
                <a:ext cx="938213" cy="565150"/>
              </a:xfrm>
              <a:custGeom>
                <a:avLst/>
                <a:gdLst/>
                <a:ahLst/>
                <a:cxnLst>
                  <a:cxn ang="0">
                    <a:pos x="34" y="31"/>
                  </a:cxn>
                  <a:cxn ang="0">
                    <a:pos x="102" y="79"/>
                  </a:cxn>
                  <a:cxn ang="0">
                    <a:pos x="166" y="111"/>
                  </a:cxn>
                  <a:cxn ang="0">
                    <a:pos x="226" y="131"/>
                  </a:cxn>
                  <a:cxn ang="0">
                    <a:pos x="282" y="140"/>
                  </a:cxn>
                  <a:cxn ang="0">
                    <a:pos x="333" y="141"/>
                  </a:cxn>
                  <a:cxn ang="0">
                    <a:pos x="379" y="135"/>
                  </a:cxn>
                  <a:cxn ang="0">
                    <a:pos x="419" y="125"/>
                  </a:cxn>
                  <a:cxn ang="0">
                    <a:pos x="452" y="113"/>
                  </a:cxn>
                  <a:cxn ang="0">
                    <a:pos x="478" y="100"/>
                  </a:cxn>
                  <a:cxn ang="0">
                    <a:pos x="495" y="89"/>
                  </a:cxn>
                  <a:cxn ang="0">
                    <a:pos x="504" y="83"/>
                  </a:cxn>
                  <a:cxn ang="0">
                    <a:pos x="510" y="87"/>
                  </a:cxn>
                  <a:cxn ang="0">
                    <a:pos x="521" y="99"/>
                  </a:cxn>
                  <a:cxn ang="0">
                    <a:pos x="537" y="118"/>
                  </a:cxn>
                  <a:cxn ang="0">
                    <a:pos x="555" y="142"/>
                  </a:cxn>
                  <a:cxn ang="0">
                    <a:pos x="572" y="170"/>
                  </a:cxn>
                  <a:cxn ang="0">
                    <a:pos x="584" y="202"/>
                  </a:cxn>
                  <a:cxn ang="0">
                    <a:pos x="591" y="234"/>
                  </a:cxn>
                  <a:cxn ang="0">
                    <a:pos x="588" y="265"/>
                  </a:cxn>
                  <a:cxn ang="0">
                    <a:pos x="579" y="288"/>
                  </a:cxn>
                  <a:cxn ang="0">
                    <a:pos x="563" y="310"/>
                  </a:cxn>
                  <a:cxn ang="0">
                    <a:pos x="541" y="330"/>
                  </a:cxn>
                  <a:cxn ang="0">
                    <a:pos x="512" y="345"/>
                  </a:cxn>
                  <a:cxn ang="0">
                    <a:pos x="477" y="354"/>
                  </a:cxn>
                  <a:cxn ang="0">
                    <a:pos x="435" y="355"/>
                  </a:cxn>
                  <a:cxn ang="0">
                    <a:pos x="387" y="346"/>
                  </a:cxn>
                  <a:cxn ang="0">
                    <a:pos x="333" y="325"/>
                  </a:cxn>
                  <a:cxn ang="0">
                    <a:pos x="263" y="284"/>
                  </a:cxn>
                  <a:cxn ang="0">
                    <a:pos x="193" y="234"/>
                  </a:cxn>
                  <a:cxn ang="0">
                    <a:pos x="136" y="184"/>
                  </a:cxn>
                  <a:cxn ang="0">
                    <a:pos x="90" y="136"/>
                  </a:cxn>
                  <a:cxn ang="0">
                    <a:pos x="55" y="93"/>
                  </a:cxn>
                  <a:cxn ang="0">
                    <a:pos x="29" y="55"/>
                  </a:cxn>
                  <a:cxn ang="0">
                    <a:pos x="12" y="26"/>
                  </a:cxn>
                  <a:cxn ang="0">
                    <a:pos x="2" y="7"/>
                  </a:cxn>
                  <a:cxn ang="0">
                    <a:pos x="0" y="0"/>
                  </a:cxn>
                </a:cxnLst>
                <a:rect l="0" t="0" r="r" b="b"/>
                <a:pathLst>
                  <a:path w="591" h="356">
                    <a:moveTo>
                      <a:pt x="0" y="0"/>
                    </a:moveTo>
                    <a:lnTo>
                      <a:pt x="34" y="31"/>
                    </a:lnTo>
                    <a:lnTo>
                      <a:pt x="68" y="57"/>
                    </a:lnTo>
                    <a:lnTo>
                      <a:pt x="102" y="79"/>
                    </a:lnTo>
                    <a:lnTo>
                      <a:pt x="134" y="97"/>
                    </a:lnTo>
                    <a:lnTo>
                      <a:pt x="166" y="111"/>
                    </a:lnTo>
                    <a:lnTo>
                      <a:pt x="197" y="123"/>
                    </a:lnTo>
                    <a:lnTo>
                      <a:pt x="226" y="131"/>
                    </a:lnTo>
                    <a:lnTo>
                      <a:pt x="255" y="137"/>
                    </a:lnTo>
                    <a:lnTo>
                      <a:pt x="282" y="140"/>
                    </a:lnTo>
                    <a:lnTo>
                      <a:pt x="309" y="142"/>
                    </a:lnTo>
                    <a:lnTo>
                      <a:pt x="333" y="141"/>
                    </a:lnTo>
                    <a:lnTo>
                      <a:pt x="357" y="138"/>
                    </a:lnTo>
                    <a:lnTo>
                      <a:pt x="379" y="135"/>
                    </a:lnTo>
                    <a:lnTo>
                      <a:pt x="400" y="131"/>
                    </a:lnTo>
                    <a:lnTo>
                      <a:pt x="419" y="125"/>
                    </a:lnTo>
                    <a:lnTo>
                      <a:pt x="436" y="119"/>
                    </a:lnTo>
                    <a:lnTo>
                      <a:pt x="452" y="113"/>
                    </a:lnTo>
                    <a:lnTo>
                      <a:pt x="466" y="106"/>
                    </a:lnTo>
                    <a:lnTo>
                      <a:pt x="478" y="100"/>
                    </a:lnTo>
                    <a:lnTo>
                      <a:pt x="487" y="94"/>
                    </a:lnTo>
                    <a:lnTo>
                      <a:pt x="495" y="89"/>
                    </a:lnTo>
                    <a:lnTo>
                      <a:pt x="501" y="85"/>
                    </a:lnTo>
                    <a:lnTo>
                      <a:pt x="504" y="83"/>
                    </a:lnTo>
                    <a:lnTo>
                      <a:pt x="505" y="82"/>
                    </a:lnTo>
                    <a:lnTo>
                      <a:pt x="510" y="87"/>
                    </a:lnTo>
                    <a:lnTo>
                      <a:pt x="515" y="92"/>
                    </a:lnTo>
                    <a:lnTo>
                      <a:pt x="521" y="99"/>
                    </a:lnTo>
                    <a:lnTo>
                      <a:pt x="529" y="108"/>
                    </a:lnTo>
                    <a:lnTo>
                      <a:pt x="537" y="118"/>
                    </a:lnTo>
                    <a:lnTo>
                      <a:pt x="546" y="130"/>
                    </a:lnTo>
                    <a:lnTo>
                      <a:pt x="555" y="142"/>
                    </a:lnTo>
                    <a:lnTo>
                      <a:pt x="563" y="156"/>
                    </a:lnTo>
                    <a:lnTo>
                      <a:pt x="572" y="170"/>
                    </a:lnTo>
                    <a:lnTo>
                      <a:pt x="578" y="186"/>
                    </a:lnTo>
                    <a:lnTo>
                      <a:pt x="584" y="202"/>
                    </a:lnTo>
                    <a:lnTo>
                      <a:pt x="588" y="218"/>
                    </a:lnTo>
                    <a:lnTo>
                      <a:pt x="591" y="234"/>
                    </a:lnTo>
                    <a:lnTo>
                      <a:pt x="591" y="249"/>
                    </a:lnTo>
                    <a:lnTo>
                      <a:pt x="588" y="265"/>
                    </a:lnTo>
                    <a:lnTo>
                      <a:pt x="584" y="276"/>
                    </a:lnTo>
                    <a:lnTo>
                      <a:pt x="579" y="288"/>
                    </a:lnTo>
                    <a:lnTo>
                      <a:pt x="572" y="300"/>
                    </a:lnTo>
                    <a:lnTo>
                      <a:pt x="563" y="310"/>
                    </a:lnTo>
                    <a:lnTo>
                      <a:pt x="553" y="321"/>
                    </a:lnTo>
                    <a:lnTo>
                      <a:pt x="541" y="330"/>
                    </a:lnTo>
                    <a:lnTo>
                      <a:pt x="527" y="338"/>
                    </a:lnTo>
                    <a:lnTo>
                      <a:pt x="512" y="345"/>
                    </a:lnTo>
                    <a:lnTo>
                      <a:pt x="495" y="351"/>
                    </a:lnTo>
                    <a:lnTo>
                      <a:pt x="477" y="354"/>
                    </a:lnTo>
                    <a:lnTo>
                      <a:pt x="456" y="356"/>
                    </a:lnTo>
                    <a:lnTo>
                      <a:pt x="435" y="355"/>
                    </a:lnTo>
                    <a:lnTo>
                      <a:pt x="412" y="352"/>
                    </a:lnTo>
                    <a:lnTo>
                      <a:pt x="387" y="346"/>
                    </a:lnTo>
                    <a:lnTo>
                      <a:pt x="361" y="337"/>
                    </a:lnTo>
                    <a:lnTo>
                      <a:pt x="333" y="325"/>
                    </a:lnTo>
                    <a:lnTo>
                      <a:pt x="303" y="309"/>
                    </a:lnTo>
                    <a:lnTo>
                      <a:pt x="263" y="284"/>
                    </a:lnTo>
                    <a:lnTo>
                      <a:pt x="226" y="259"/>
                    </a:lnTo>
                    <a:lnTo>
                      <a:pt x="193" y="234"/>
                    </a:lnTo>
                    <a:lnTo>
                      <a:pt x="163" y="209"/>
                    </a:lnTo>
                    <a:lnTo>
                      <a:pt x="136" y="184"/>
                    </a:lnTo>
                    <a:lnTo>
                      <a:pt x="111" y="160"/>
                    </a:lnTo>
                    <a:lnTo>
                      <a:pt x="90" y="136"/>
                    </a:lnTo>
                    <a:lnTo>
                      <a:pt x="71" y="114"/>
                    </a:lnTo>
                    <a:lnTo>
                      <a:pt x="55" y="93"/>
                    </a:lnTo>
                    <a:lnTo>
                      <a:pt x="41" y="73"/>
                    </a:lnTo>
                    <a:lnTo>
                      <a:pt x="29" y="55"/>
                    </a:lnTo>
                    <a:lnTo>
                      <a:pt x="19" y="39"/>
                    </a:lnTo>
                    <a:lnTo>
                      <a:pt x="12" y="26"/>
                    </a:lnTo>
                    <a:lnTo>
                      <a:pt x="6" y="15"/>
                    </a:lnTo>
                    <a:lnTo>
                      <a:pt x="2" y="7"/>
                    </a:lnTo>
                    <a:lnTo>
                      <a:pt x="0" y="2"/>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p:cNvSpPr>
              <p:nvPr/>
            </p:nvSpPr>
            <p:spPr bwMode="auto">
              <a:xfrm>
                <a:off x="6486524" y="2789238"/>
                <a:ext cx="473075" cy="131763"/>
              </a:xfrm>
              <a:custGeom>
                <a:avLst/>
                <a:gdLst/>
                <a:ahLst/>
                <a:cxnLst>
                  <a:cxn ang="0">
                    <a:pos x="298" y="0"/>
                  </a:cxn>
                  <a:cxn ang="0">
                    <a:pos x="298" y="0"/>
                  </a:cxn>
                  <a:cxn ang="0">
                    <a:pos x="297" y="3"/>
                  </a:cxn>
                  <a:cxn ang="0">
                    <a:pos x="296" y="6"/>
                  </a:cxn>
                  <a:cxn ang="0">
                    <a:pos x="294" y="11"/>
                  </a:cxn>
                  <a:cxn ang="0">
                    <a:pos x="290" y="17"/>
                  </a:cxn>
                  <a:cxn ang="0">
                    <a:pos x="286" y="23"/>
                  </a:cxn>
                  <a:cxn ang="0">
                    <a:pos x="282" y="29"/>
                  </a:cxn>
                  <a:cxn ang="0">
                    <a:pos x="277" y="37"/>
                  </a:cxn>
                  <a:cxn ang="0">
                    <a:pos x="270" y="44"/>
                  </a:cxn>
                  <a:cxn ang="0">
                    <a:pos x="263" y="51"/>
                  </a:cxn>
                  <a:cxn ang="0">
                    <a:pos x="254" y="58"/>
                  </a:cxn>
                  <a:cxn ang="0">
                    <a:pos x="245" y="65"/>
                  </a:cxn>
                  <a:cxn ang="0">
                    <a:pos x="234" y="70"/>
                  </a:cxn>
                  <a:cxn ang="0">
                    <a:pos x="222" y="75"/>
                  </a:cxn>
                  <a:cxn ang="0">
                    <a:pos x="209" y="79"/>
                  </a:cxn>
                  <a:cxn ang="0">
                    <a:pos x="195" y="81"/>
                  </a:cxn>
                  <a:cxn ang="0">
                    <a:pos x="179" y="83"/>
                  </a:cxn>
                  <a:cxn ang="0">
                    <a:pos x="162" y="82"/>
                  </a:cxn>
                  <a:cxn ang="0">
                    <a:pos x="143" y="79"/>
                  </a:cxn>
                  <a:cxn ang="0">
                    <a:pos x="123" y="75"/>
                  </a:cxn>
                  <a:cxn ang="0">
                    <a:pos x="102" y="68"/>
                  </a:cxn>
                  <a:cxn ang="0">
                    <a:pos x="79" y="59"/>
                  </a:cxn>
                  <a:cxn ang="0">
                    <a:pos x="54" y="47"/>
                  </a:cxn>
                  <a:cxn ang="0">
                    <a:pos x="28" y="32"/>
                  </a:cxn>
                  <a:cxn ang="0">
                    <a:pos x="0" y="14"/>
                  </a:cxn>
                  <a:cxn ang="0">
                    <a:pos x="5" y="17"/>
                  </a:cxn>
                  <a:cxn ang="0">
                    <a:pos x="11" y="20"/>
                  </a:cxn>
                  <a:cxn ang="0">
                    <a:pos x="19" y="24"/>
                  </a:cxn>
                  <a:cxn ang="0">
                    <a:pos x="29" y="29"/>
                  </a:cxn>
                  <a:cxn ang="0">
                    <a:pos x="41" y="35"/>
                  </a:cxn>
                  <a:cxn ang="0">
                    <a:pos x="54" y="40"/>
                  </a:cxn>
                  <a:cxn ang="0">
                    <a:pos x="69" y="45"/>
                  </a:cxn>
                  <a:cxn ang="0">
                    <a:pos x="84" y="51"/>
                  </a:cxn>
                  <a:cxn ang="0">
                    <a:pos x="101" y="56"/>
                  </a:cxn>
                  <a:cxn ang="0">
                    <a:pos x="118" y="60"/>
                  </a:cxn>
                  <a:cxn ang="0">
                    <a:pos x="136" y="63"/>
                  </a:cxn>
                  <a:cxn ang="0">
                    <a:pos x="154" y="65"/>
                  </a:cxn>
                  <a:cxn ang="0">
                    <a:pos x="172" y="67"/>
                  </a:cxn>
                  <a:cxn ang="0">
                    <a:pos x="190" y="66"/>
                  </a:cxn>
                  <a:cxn ang="0">
                    <a:pos x="208" y="63"/>
                  </a:cxn>
                  <a:cxn ang="0">
                    <a:pos x="225" y="59"/>
                  </a:cxn>
                  <a:cxn ang="0">
                    <a:pos x="242" y="53"/>
                  </a:cxn>
                  <a:cxn ang="0">
                    <a:pos x="258" y="43"/>
                  </a:cxn>
                  <a:cxn ang="0">
                    <a:pos x="273" y="32"/>
                  </a:cxn>
                  <a:cxn ang="0">
                    <a:pos x="286" y="18"/>
                  </a:cxn>
                  <a:cxn ang="0">
                    <a:pos x="298" y="0"/>
                  </a:cxn>
                </a:cxnLst>
                <a:rect l="0" t="0" r="r" b="b"/>
                <a:pathLst>
                  <a:path w="298" h="83">
                    <a:moveTo>
                      <a:pt x="298" y="0"/>
                    </a:moveTo>
                    <a:lnTo>
                      <a:pt x="298" y="0"/>
                    </a:lnTo>
                    <a:lnTo>
                      <a:pt x="297" y="3"/>
                    </a:lnTo>
                    <a:lnTo>
                      <a:pt x="296" y="6"/>
                    </a:lnTo>
                    <a:lnTo>
                      <a:pt x="294" y="11"/>
                    </a:lnTo>
                    <a:lnTo>
                      <a:pt x="290" y="17"/>
                    </a:lnTo>
                    <a:lnTo>
                      <a:pt x="286" y="23"/>
                    </a:lnTo>
                    <a:lnTo>
                      <a:pt x="282" y="29"/>
                    </a:lnTo>
                    <a:lnTo>
                      <a:pt x="277" y="37"/>
                    </a:lnTo>
                    <a:lnTo>
                      <a:pt x="270" y="44"/>
                    </a:lnTo>
                    <a:lnTo>
                      <a:pt x="263" y="51"/>
                    </a:lnTo>
                    <a:lnTo>
                      <a:pt x="254" y="58"/>
                    </a:lnTo>
                    <a:lnTo>
                      <a:pt x="245" y="65"/>
                    </a:lnTo>
                    <a:lnTo>
                      <a:pt x="234" y="70"/>
                    </a:lnTo>
                    <a:lnTo>
                      <a:pt x="222" y="75"/>
                    </a:lnTo>
                    <a:lnTo>
                      <a:pt x="209" y="79"/>
                    </a:lnTo>
                    <a:lnTo>
                      <a:pt x="195" y="81"/>
                    </a:lnTo>
                    <a:lnTo>
                      <a:pt x="179" y="83"/>
                    </a:lnTo>
                    <a:lnTo>
                      <a:pt x="162" y="82"/>
                    </a:lnTo>
                    <a:lnTo>
                      <a:pt x="143" y="79"/>
                    </a:lnTo>
                    <a:lnTo>
                      <a:pt x="123" y="75"/>
                    </a:lnTo>
                    <a:lnTo>
                      <a:pt x="102" y="68"/>
                    </a:lnTo>
                    <a:lnTo>
                      <a:pt x="79" y="59"/>
                    </a:lnTo>
                    <a:lnTo>
                      <a:pt x="54" y="47"/>
                    </a:lnTo>
                    <a:lnTo>
                      <a:pt x="28" y="32"/>
                    </a:lnTo>
                    <a:lnTo>
                      <a:pt x="0" y="14"/>
                    </a:lnTo>
                    <a:lnTo>
                      <a:pt x="5" y="17"/>
                    </a:lnTo>
                    <a:lnTo>
                      <a:pt x="11" y="20"/>
                    </a:lnTo>
                    <a:lnTo>
                      <a:pt x="19" y="24"/>
                    </a:lnTo>
                    <a:lnTo>
                      <a:pt x="29" y="29"/>
                    </a:lnTo>
                    <a:lnTo>
                      <a:pt x="41" y="35"/>
                    </a:lnTo>
                    <a:lnTo>
                      <a:pt x="54" y="40"/>
                    </a:lnTo>
                    <a:lnTo>
                      <a:pt x="69" y="45"/>
                    </a:lnTo>
                    <a:lnTo>
                      <a:pt x="84" y="51"/>
                    </a:lnTo>
                    <a:lnTo>
                      <a:pt x="101" y="56"/>
                    </a:lnTo>
                    <a:lnTo>
                      <a:pt x="118" y="60"/>
                    </a:lnTo>
                    <a:lnTo>
                      <a:pt x="136" y="63"/>
                    </a:lnTo>
                    <a:lnTo>
                      <a:pt x="154" y="65"/>
                    </a:lnTo>
                    <a:lnTo>
                      <a:pt x="172" y="67"/>
                    </a:lnTo>
                    <a:lnTo>
                      <a:pt x="190" y="66"/>
                    </a:lnTo>
                    <a:lnTo>
                      <a:pt x="208" y="63"/>
                    </a:lnTo>
                    <a:lnTo>
                      <a:pt x="225" y="59"/>
                    </a:lnTo>
                    <a:lnTo>
                      <a:pt x="242" y="53"/>
                    </a:lnTo>
                    <a:lnTo>
                      <a:pt x="258" y="43"/>
                    </a:lnTo>
                    <a:lnTo>
                      <a:pt x="273" y="32"/>
                    </a:lnTo>
                    <a:lnTo>
                      <a:pt x="286" y="18"/>
                    </a:lnTo>
                    <a:lnTo>
                      <a:pt x="298" y="0"/>
                    </a:lnTo>
                    <a:close/>
                  </a:path>
                </a:pathLst>
              </a:custGeom>
              <a:solidFill>
                <a:srgbClr val="A6B8B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noEditPoints="1"/>
              </p:cNvSpPr>
              <p:nvPr/>
            </p:nvSpPr>
            <p:spPr bwMode="auto">
              <a:xfrm>
                <a:off x="6796087" y="3038475"/>
                <a:ext cx="234950" cy="511175"/>
              </a:xfrm>
              <a:custGeom>
                <a:avLst/>
                <a:gdLst/>
                <a:ahLst/>
                <a:cxnLst>
                  <a:cxn ang="0">
                    <a:pos x="1" y="321"/>
                  </a:cxn>
                  <a:cxn ang="0">
                    <a:pos x="0" y="322"/>
                  </a:cxn>
                  <a:cxn ang="0">
                    <a:pos x="1" y="321"/>
                  </a:cxn>
                  <a:cxn ang="0">
                    <a:pos x="147" y="0"/>
                  </a:cxn>
                  <a:cxn ang="0">
                    <a:pos x="147" y="2"/>
                  </a:cxn>
                  <a:cxn ang="0">
                    <a:pos x="148" y="9"/>
                  </a:cxn>
                  <a:cxn ang="0">
                    <a:pos x="148" y="19"/>
                  </a:cxn>
                  <a:cxn ang="0">
                    <a:pos x="147" y="32"/>
                  </a:cxn>
                  <a:cxn ang="0">
                    <a:pos x="145" y="49"/>
                  </a:cxn>
                  <a:cxn ang="0">
                    <a:pos x="143" y="68"/>
                  </a:cxn>
                  <a:cxn ang="0">
                    <a:pos x="138" y="91"/>
                  </a:cxn>
                  <a:cxn ang="0">
                    <a:pos x="131" y="115"/>
                  </a:cxn>
                  <a:cxn ang="0">
                    <a:pos x="123" y="141"/>
                  </a:cxn>
                  <a:cxn ang="0">
                    <a:pos x="111" y="169"/>
                  </a:cxn>
                  <a:cxn ang="0">
                    <a:pos x="96" y="199"/>
                  </a:cxn>
                  <a:cxn ang="0">
                    <a:pos x="78" y="228"/>
                  </a:cxn>
                  <a:cxn ang="0">
                    <a:pos x="56" y="260"/>
                  </a:cxn>
                  <a:cxn ang="0">
                    <a:pos x="30" y="291"/>
                  </a:cxn>
                  <a:cxn ang="0">
                    <a:pos x="1" y="321"/>
                  </a:cxn>
                  <a:cxn ang="0">
                    <a:pos x="4" y="318"/>
                  </a:cxn>
                  <a:cxn ang="0">
                    <a:pos x="9" y="312"/>
                  </a:cxn>
                  <a:cxn ang="0">
                    <a:pos x="16" y="303"/>
                  </a:cxn>
                  <a:cxn ang="0">
                    <a:pos x="24" y="293"/>
                  </a:cxn>
                  <a:cxn ang="0">
                    <a:pos x="32" y="280"/>
                  </a:cxn>
                  <a:cxn ang="0">
                    <a:pos x="42" y="266"/>
                  </a:cxn>
                  <a:cxn ang="0">
                    <a:pos x="53" y="250"/>
                  </a:cxn>
                  <a:cxn ang="0">
                    <a:pos x="64" y="232"/>
                  </a:cxn>
                  <a:cxn ang="0">
                    <a:pos x="76" y="212"/>
                  </a:cxn>
                  <a:cxn ang="0">
                    <a:pos x="87" y="191"/>
                  </a:cxn>
                  <a:cxn ang="0">
                    <a:pos x="98" y="167"/>
                  </a:cxn>
                  <a:cxn ang="0">
                    <a:pos x="109" y="143"/>
                  </a:cxn>
                  <a:cxn ang="0">
                    <a:pos x="119" y="117"/>
                  </a:cxn>
                  <a:cxn ang="0">
                    <a:pos x="127" y="89"/>
                  </a:cxn>
                  <a:cxn ang="0">
                    <a:pos x="135" y="61"/>
                  </a:cxn>
                  <a:cxn ang="0">
                    <a:pos x="142" y="31"/>
                  </a:cxn>
                  <a:cxn ang="0">
                    <a:pos x="147" y="0"/>
                  </a:cxn>
                </a:cxnLst>
                <a:rect l="0" t="0" r="r" b="b"/>
                <a:pathLst>
                  <a:path w="148" h="322">
                    <a:moveTo>
                      <a:pt x="1" y="321"/>
                    </a:moveTo>
                    <a:lnTo>
                      <a:pt x="0" y="322"/>
                    </a:lnTo>
                    <a:lnTo>
                      <a:pt x="1" y="321"/>
                    </a:lnTo>
                    <a:close/>
                    <a:moveTo>
                      <a:pt x="147" y="0"/>
                    </a:moveTo>
                    <a:lnTo>
                      <a:pt x="147" y="2"/>
                    </a:lnTo>
                    <a:lnTo>
                      <a:pt x="148" y="9"/>
                    </a:lnTo>
                    <a:lnTo>
                      <a:pt x="148" y="19"/>
                    </a:lnTo>
                    <a:lnTo>
                      <a:pt x="147" y="32"/>
                    </a:lnTo>
                    <a:lnTo>
                      <a:pt x="145" y="49"/>
                    </a:lnTo>
                    <a:lnTo>
                      <a:pt x="143" y="68"/>
                    </a:lnTo>
                    <a:lnTo>
                      <a:pt x="138" y="91"/>
                    </a:lnTo>
                    <a:lnTo>
                      <a:pt x="131" y="115"/>
                    </a:lnTo>
                    <a:lnTo>
                      <a:pt x="123" y="141"/>
                    </a:lnTo>
                    <a:lnTo>
                      <a:pt x="111" y="169"/>
                    </a:lnTo>
                    <a:lnTo>
                      <a:pt x="96" y="199"/>
                    </a:lnTo>
                    <a:lnTo>
                      <a:pt x="78" y="228"/>
                    </a:lnTo>
                    <a:lnTo>
                      <a:pt x="56" y="260"/>
                    </a:lnTo>
                    <a:lnTo>
                      <a:pt x="30" y="291"/>
                    </a:lnTo>
                    <a:lnTo>
                      <a:pt x="1" y="321"/>
                    </a:lnTo>
                    <a:lnTo>
                      <a:pt x="4" y="318"/>
                    </a:lnTo>
                    <a:lnTo>
                      <a:pt x="9" y="312"/>
                    </a:lnTo>
                    <a:lnTo>
                      <a:pt x="16" y="303"/>
                    </a:lnTo>
                    <a:lnTo>
                      <a:pt x="24" y="293"/>
                    </a:lnTo>
                    <a:lnTo>
                      <a:pt x="32" y="280"/>
                    </a:lnTo>
                    <a:lnTo>
                      <a:pt x="42" y="266"/>
                    </a:lnTo>
                    <a:lnTo>
                      <a:pt x="53" y="250"/>
                    </a:lnTo>
                    <a:lnTo>
                      <a:pt x="64" y="232"/>
                    </a:lnTo>
                    <a:lnTo>
                      <a:pt x="76" y="212"/>
                    </a:lnTo>
                    <a:lnTo>
                      <a:pt x="87" y="191"/>
                    </a:lnTo>
                    <a:lnTo>
                      <a:pt x="98" y="167"/>
                    </a:lnTo>
                    <a:lnTo>
                      <a:pt x="109" y="143"/>
                    </a:lnTo>
                    <a:lnTo>
                      <a:pt x="119" y="117"/>
                    </a:lnTo>
                    <a:lnTo>
                      <a:pt x="127" y="89"/>
                    </a:lnTo>
                    <a:lnTo>
                      <a:pt x="135" y="61"/>
                    </a:lnTo>
                    <a:lnTo>
                      <a:pt x="142" y="31"/>
                    </a:lnTo>
                    <a:lnTo>
                      <a:pt x="14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6662737" y="3397250"/>
                <a:ext cx="368300" cy="552450"/>
              </a:xfrm>
              <a:custGeom>
                <a:avLst/>
                <a:gdLst/>
                <a:ahLst/>
                <a:cxnLst>
                  <a:cxn ang="0">
                    <a:pos x="120" y="0"/>
                  </a:cxn>
                  <a:cxn ang="0">
                    <a:pos x="134" y="2"/>
                  </a:cxn>
                  <a:cxn ang="0">
                    <a:pos x="149" y="7"/>
                  </a:cxn>
                  <a:cxn ang="0">
                    <a:pos x="162" y="15"/>
                  </a:cxn>
                  <a:cxn ang="0">
                    <a:pos x="175" y="25"/>
                  </a:cxn>
                  <a:cxn ang="0">
                    <a:pos x="188" y="38"/>
                  </a:cxn>
                  <a:cxn ang="0">
                    <a:pos x="199" y="52"/>
                  </a:cxn>
                  <a:cxn ang="0">
                    <a:pos x="209" y="69"/>
                  </a:cxn>
                  <a:cxn ang="0">
                    <a:pos x="218" y="88"/>
                  </a:cxn>
                  <a:cxn ang="0">
                    <a:pos x="225" y="108"/>
                  </a:cxn>
                  <a:cxn ang="0">
                    <a:pos x="229" y="130"/>
                  </a:cxn>
                  <a:cxn ang="0">
                    <a:pos x="232" y="154"/>
                  </a:cxn>
                  <a:cxn ang="0">
                    <a:pos x="232" y="178"/>
                  </a:cxn>
                  <a:cxn ang="0">
                    <a:pos x="229" y="205"/>
                  </a:cxn>
                  <a:cxn ang="0">
                    <a:pos x="223" y="231"/>
                  </a:cxn>
                  <a:cxn ang="0">
                    <a:pos x="214" y="259"/>
                  </a:cxn>
                  <a:cxn ang="0">
                    <a:pos x="201" y="289"/>
                  </a:cxn>
                  <a:cxn ang="0">
                    <a:pos x="185" y="318"/>
                  </a:cxn>
                  <a:cxn ang="0">
                    <a:pos x="165" y="348"/>
                  </a:cxn>
                  <a:cxn ang="0">
                    <a:pos x="0" y="255"/>
                  </a:cxn>
                  <a:cxn ang="0">
                    <a:pos x="3" y="250"/>
                  </a:cxn>
                  <a:cxn ang="0">
                    <a:pos x="6" y="245"/>
                  </a:cxn>
                  <a:cxn ang="0">
                    <a:pos x="10" y="237"/>
                  </a:cxn>
                  <a:cxn ang="0">
                    <a:pos x="15" y="228"/>
                  </a:cxn>
                  <a:cxn ang="0">
                    <a:pos x="24" y="208"/>
                  </a:cxn>
                  <a:cxn ang="0">
                    <a:pos x="32" y="187"/>
                  </a:cxn>
                  <a:cxn ang="0">
                    <a:pos x="35" y="177"/>
                  </a:cxn>
                  <a:cxn ang="0">
                    <a:pos x="38" y="160"/>
                  </a:cxn>
                  <a:cxn ang="0">
                    <a:pos x="39" y="146"/>
                  </a:cxn>
                  <a:cxn ang="0">
                    <a:pos x="40" y="133"/>
                  </a:cxn>
                  <a:cxn ang="0">
                    <a:pos x="39" y="122"/>
                  </a:cxn>
                  <a:cxn ang="0">
                    <a:pos x="38" y="111"/>
                  </a:cxn>
                  <a:cxn ang="0">
                    <a:pos x="37" y="91"/>
                  </a:cxn>
                  <a:cxn ang="0">
                    <a:pos x="37" y="81"/>
                  </a:cxn>
                  <a:cxn ang="0">
                    <a:pos x="39" y="70"/>
                  </a:cxn>
                  <a:cxn ang="0">
                    <a:pos x="43" y="59"/>
                  </a:cxn>
                  <a:cxn ang="0">
                    <a:pos x="49" y="47"/>
                  </a:cxn>
                  <a:cxn ang="0">
                    <a:pos x="57" y="33"/>
                  </a:cxn>
                  <a:cxn ang="0">
                    <a:pos x="68" y="20"/>
                  </a:cxn>
                  <a:cxn ang="0">
                    <a:pos x="80" y="10"/>
                  </a:cxn>
                  <a:cxn ang="0">
                    <a:pos x="93" y="4"/>
                  </a:cxn>
                  <a:cxn ang="0">
                    <a:pos x="106" y="0"/>
                  </a:cxn>
                  <a:cxn ang="0">
                    <a:pos x="120" y="0"/>
                  </a:cxn>
                </a:cxnLst>
                <a:rect l="0" t="0" r="r" b="b"/>
                <a:pathLst>
                  <a:path w="232" h="348">
                    <a:moveTo>
                      <a:pt x="120" y="0"/>
                    </a:moveTo>
                    <a:lnTo>
                      <a:pt x="134" y="2"/>
                    </a:lnTo>
                    <a:lnTo>
                      <a:pt x="149" y="7"/>
                    </a:lnTo>
                    <a:lnTo>
                      <a:pt x="162" y="15"/>
                    </a:lnTo>
                    <a:lnTo>
                      <a:pt x="175" y="25"/>
                    </a:lnTo>
                    <a:lnTo>
                      <a:pt x="188" y="38"/>
                    </a:lnTo>
                    <a:lnTo>
                      <a:pt x="199" y="52"/>
                    </a:lnTo>
                    <a:lnTo>
                      <a:pt x="209" y="69"/>
                    </a:lnTo>
                    <a:lnTo>
                      <a:pt x="218" y="88"/>
                    </a:lnTo>
                    <a:lnTo>
                      <a:pt x="225" y="108"/>
                    </a:lnTo>
                    <a:lnTo>
                      <a:pt x="229" y="130"/>
                    </a:lnTo>
                    <a:lnTo>
                      <a:pt x="232" y="154"/>
                    </a:lnTo>
                    <a:lnTo>
                      <a:pt x="232" y="178"/>
                    </a:lnTo>
                    <a:lnTo>
                      <a:pt x="229" y="205"/>
                    </a:lnTo>
                    <a:lnTo>
                      <a:pt x="223" y="231"/>
                    </a:lnTo>
                    <a:lnTo>
                      <a:pt x="214" y="259"/>
                    </a:lnTo>
                    <a:lnTo>
                      <a:pt x="201" y="289"/>
                    </a:lnTo>
                    <a:lnTo>
                      <a:pt x="185" y="318"/>
                    </a:lnTo>
                    <a:lnTo>
                      <a:pt x="165" y="348"/>
                    </a:lnTo>
                    <a:lnTo>
                      <a:pt x="0" y="255"/>
                    </a:lnTo>
                    <a:lnTo>
                      <a:pt x="3" y="250"/>
                    </a:lnTo>
                    <a:lnTo>
                      <a:pt x="6" y="245"/>
                    </a:lnTo>
                    <a:lnTo>
                      <a:pt x="10" y="237"/>
                    </a:lnTo>
                    <a:lnTo>
                      <a:pt x="15" y="228"/>
                    </a:lnTo>
                    <a:lnTo>
                      <a:pt x="24" y="208"/>
                    </a:lnTo>
                    <a:lnTo>
                      <a:pt x="32" y="187"/>
                    </a:lnTo>
                    <a:lnTo>
                      <a:pt x="35" y="177"/>
                    </a:lnTo>
                    <a:lnTo>
                      <a:pt x="38" y="160"/>
                    </a:lnTo>
                    <a:lnTo>
                      <a:pt x="39" y="146"/>
                    </a:lnTo>
                    <a:lnTo>
                      <a:pt x="40" y="133"/>
                    </a:lnTo>
                    <a:lnTo>
                      <a:pt x="39" y="122"/>
                    </a:lnTo>
                    <a:lnTo>
                      <a:pt x="38" y="111"/>
                    </a:lnTo>
                    <a:lnTo>
                      <a:pt x="37" y="91"/>
                    </a:lnTo>
                    <a:lnTo>
                      <a:pt x="37" y="81"/>
                    </a:lnTo>
                    <a:lnTo>
                      <a:pt x="39" y="70"/>
                    </a:lnTo>
                    <a:lnTo>
                      <a:pt x="43" y="59"/>
                    </a:lnTo>
                    <a:lnTo>
                      <a:pt x="49" y="47"/>
                    </a:lnTo>
                    <a:lnTo>
                      <a:pt x="57" y="33"/>
                    </a:lnTo>
                    <a:lnTo>
                      <a:pt x="68" y="20"/>
                    </a:lnTo>
                    <a:lnTo>
                      <a:pt x="80" y="10"/>
                    </a:lnTo>
                    <a:lnTo>
                      <a:pt x="93" y="4"/>
                    </a:lnTo>
                    <a:lnTo>
                      <a:pt x="106" y="0"/>
                    </a:lnTo>
                    <a:lnTo>
                      <a:pt x="120" y="0"/>
                    </a:lnTo>
                    <a:close/>
                  </a:path>
                </a:pathLst>
              </a:custGeom>
              <a:solidFill>
                <a:srgbClr val="FFC8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4979987" y="4459288"/>
                <a:ext cx="1477963" cy="1154113"/>
              </a:xfrm>
              <a:custGeom>
                <a:avLst/>
                <a:gdLst/>
                <a:ahLst/>
                <a:cxnLst>
                  <a:cxn ang="0">
                    <a:pos x="686" y="89"/>
                  </a:cxn>
                  <a:cxn ang="0">
                    <a:pos x="699" y="132"/>
                  </a:cxn>
                  <a:cxn ang="0">
                    <a:pos x="739" y="125"/>
                  </a:cxn>
                  <a:cxn ang="0">
                    <a:pos x="781" y="120"/>
                  </a:cxn>
                  <a:cxn ang="0">
                    <a:pos x="820" y="116"/>
                  </a:cxn>
                  <a:cxn ang="0">
                    <a:pos x="851" y="115"/>
                  </a:cxn>
                  <a:cxn ang="0">
                    <a:pos x="873" y="119"/>
                  </a:cxn>
                  <a:cxn ang="0">
                    <a:pos x="892" y="129"/>
                  </a:cxn>
                  <a:cxn ang="0">
                    <a:pos x="908" y="145"/>
                  </a:cxn>
                  <a:cxn ang="0">
                    <a:pos x="921" y="170"/>
                  </a:cxn>
                  <a:cxn ang="0">
                    <a:pos x="929" y="203"/>
                  </a:cxn>
                  <a:cxn ang="0">
                    <a:pos x="931" y="245"/>
                  </a:cxn>
                  <a:cxn ang="0">
                    <a:pos x="927" y="298"/>
                  </a:cxn>
                  <a:cxn ang="0">
                    <a:pos x="909" y="393"/>
                  </a:cxn>
                  <a:cxn ang="0">
                    <a:pos x="880" y="483"/>
                  </a:cxn>
                  <a:cxn ang="0">
                    <a:pos x="843" y="572"/>
                  </a:cxn>
                  <a:cxn ang="0">
                    <a:pos x="797" y="666"/>
                  </a:cxn>
                  <a:cxn ang="0">
                    <a:pos x="546" y="727"/>
                  </a:cxn>
                  <a:cxn ang="0">
                    <a:pos x="545" y="720"/>
                  </a:cxn>
                  <a:cxn ang="0">
                    <a:pos x="543" y="700"/>
                  </a:cxn>
                  <a:cxn ang="0">
                    <a:pos x="541" y="669"/>
                  </a:cxn>
                  <a:cxn ang="0">
                    <a:pos x="545" y="587"/>
                  </a:cxn>
                  <a:cxn ang="0">
                    <a:pos x="554" y="543"/>
                  </a:cxn>
                  <a:cxn ang="0">
                    <a:pos x="564" y="501"/>
                  </a:cxn>
                  <a:cxn ang="0">
                    <a:pos x="575" y="462"/>
                  </a:cxn>
                  <a:cxn ang="0">
                    <a:pos x="586" y="429"/>
                  </a:cxn>
                  <a:cxn ang="0">
                    <a:pos x="594" y="405"/>
                  </a:cxn>
                  <a:cxn ang="0">
                    <a:pos x="598" y="393"/>
                  </a:cxn>
                  <a:cxn ang="0">
                    <a:pos x="599" y="386"/>
                  </a:cxn>
                  <a:cxn ang="0">
                    <a:pos x="596" y="380"/>
                  </a:cxn>
                  <a:cxn ang="0">
                    <a:pos x="590" y="374"/>
                  </a:cxn>
                  <a:cxn ang="0">
                    <a:pos x="576" y="368"/>
                  </a:cxn>
                  <a:cxn ang="0">
                    <a:pos x="554" y="365"/>
                  </a:cxn>
                  <a:cxn ang="0">
                    <a:pos x="522" y="366"/>
                  </a:cxn>
                  <a:cxn ang="0">
                    <a:pos x="473" y="371"/>
                  </a:cxn>
                  <a:cxn ang="0">
                    <a:pos x="388" y="377"/>
                  </a:cxn>
                  <a:cxn ang="0">
                    <a:pos x="326" y="379"/>
                  </a:cxn>
                  <a:cxn ang="0">
                    <a:pos x="266" y="380"/>
                  </a:cxn>
                  <a:cxn ang="0">
                    <a:pos x="208" y="380"/>
                  </a:cxn>
                  <a:cxn ang="0">
                    <a:pos x="157" y="377"/>
                  </a:cxn>
                  <a:cxn ang="0">
                    <a:pos x="115" y="372"/>
                  </a:cxn>
                  <a:cxn ang="0">
                    <a:pos x="85" y="365"/>
                  </a:cxn>
                  <a:cxn ang="0">
                    <a:pos x="58" y="345"/>
                  </a:cxn>
                  <a:cxn ang="0">
                    <a:pos x="30" y="310"/>
                  </a:cxn>
                  <a:cxn ang="0">
                    <a:pos x="12" y="268"/>
                  </a:cxn>
                  <a:cxn ang="0">
                    <a:pos x="3" y="224"/>
                  </a:cxn>
                  <a:cxn ang="0">
                    <a:pos x="0" y="178"/>
                  </a:cxn>
                  <a:cxn ang="0">
                    <a:pos x="2" y="133"/>
                  </a:cxn>
                  <a:cxn ang="0">
                    <a:pos x="7" y="92"/>
                  </a:cxn>
                  <a:cxn ang="0">
                    <a:pos x="14" y="55"/>
                  </a:cxn>
                  <a:cxn ang="0">
                    <a:pos x="21" y="27"/>
                  </a:cxn>
                  <a:cxn ang="0">
                    <a:pos x="25" y="8"/>
                  </a:cxn>
                  <a:cxn ang="0">
                    <a:pos x="27" y="0"/>
                  </a:cxn>
                </a:cxnLst>
                <a:rect l="0" t="0" r="r" b="b"/>
                <a:pathLst>
                  <a:path w="931" h="727">
                    <a:moveTo>
                      <a:pt x="27" y="0"/>
                    </a:moveTo>
                    <a:lnTo>
                      <a:pt x="686" y="89"/>
                    </a:lnTo>
                    <a:lnTo>
                      <a:pt x="682" y="135"/>
                    </a:lnTo>
                    <a:lnTo>
                      <a:pt x="699" y="132"/>
                    </a:lnTo>
                    <a:lnTo>
                      <a:pt x="718" y="129"/>
                    </a:lnTo>
                    <a:lnTo>
                      <a:pt x="739" y="125"/>
                    </a:lnTo>
                    <a:lnTo>
                      <a:pt x="760" y="123"/>
                    </a:lnTo>
                    <a:lnTo>
                      <a:pt x="781" y="120"/>
                    </a:lnTo>
                    <a:lnTo>
                      <a:pt x="801" y="117"/>
                    </a:lnTo>
                    <a:lnTo>
                      <a:pt x="820" y="116"/>
                    </a:lnTo>
                    <a:lnTo>
                      <a:pt x="837" y="115"/>
                    </a:lnTo>
                    <a:lnTo>
                      <a:pt x="851" y="115"/>
                    </a:lnTo>
                    <a:lnTo>
                      <a:pt x="863" y="117"/>
                    </a:lnTo>
                    <a:lnTo>
                      <a:pt x="873" y="119"/>
                    </a:lnTo>
                    <a:lnTo>
                      <a:pt x="882" y="123"/>
                    </a:lnTo>
                    <a:lnTo>
                      <a:pt x="892" y="129"/>
                    </a:lnTo>
                    <a:lnTo>
                      <a:pt x="900" y="137"/>
                    </a:lnTo>
                    <a:lnTo>
                      <a:pt x="908" y="145"/>
                    </a:lnTo>
                    <a:lnTo>
                      <a:pt x="915" y="157"/>
                    </a:lnTo>
                    <a:lnTo>
                      <a:pt x="921" y="170"/>
                    </a:lnTo>
                    <a:lnTo>
                      <a:pt x="925" y="185"/>
                    </a:lnTo>
                    <a:lnTo>
                      <a:pt x="929" y="203"/>
                    </a:lnTo>
                    <a:lnTo>
                      <a:pt x="931" y="222"/>
                    </a:lnTo>
                    <a:lnTo>
                      <a:pt x="931" y="245"/>
                    </a:lnTo>
                    <a:lnTo>
                      <a:pt x="931" y="270"/>
                    </a:lnTo>
                    <a:lnTo>
                      <a:pt x="927" y="298"/>
                    </a:lnTo>
                    <a:lnTo>
                      <a:pt x="919" y="347"/>
                    </a:lnTo>
                    <a:lnTo>
                      <a:pt x="909" y="393"/>
                    </a:lnTo>
                    <a:lnTo>
                      <a:pt x="896" y="439"/>
                    </a:lnTo>
                    <a:lnTo>
                      <a:pt x="880" y="483"/>
                    </a:lnTo>
                    <a:lnTo>
                      <a:pt x="863" y="528"/>
                    </a:lnTo>
                    <a:lnTo>
                      <a:pt x="843" y="572"/>
                    </a:lnTo>
                    <a:lnTo>
                      <a:pt x="821" y="618"/>
                    </a:lnTo>
                    <a:lnTo>
                      <a:pt x="797" y="666"/>
                    </a:lnTo>
                    <a:lnTo>
                      <a:pt x="771" y="715"/>
                    </a:lnTo>
                    <a:lnTo>
                      <a:pt x="546" y="727"/>
                    </a:lnTo>
                    <a:lnTo>
                      <a:pt x="546" y="725"/>
                    </a:lnTo>
                    <a:lnTo>
                      <a:pt x="545" y="720"/>
                    </a:lnTo>
                    <a:lnTo>
                      <a:pt x="544" y="711"/>
                    </a:lnTo>
                    <a:lnTo>
                      <a:pt x="543" y="700"/>
                    </a:lnTo>
                    <a:lnTo>
                      <a:pt x="542" y="686"/>
                    </a:lnTo>
                    <a:lnTo>
                      <a:pt x="541" y="669"/>
                    </a:lnTo>
                    <a:lnTo>
                      <a:pt x="541" y="631"/>
                    </a:lnTo>
                    <a:lnTo>
                      <a:pt x="545" y="587"/>
                    </a:lnTo>
                    <a:lnTo>
                      <a:pt x="549" y="564"/>
                    </a:lnTo>
                    <a:lnTo>
                      <a:pt x="554" y="543"/>
                    </a:lnTo>
                    <a:lnTo>
                      <a:pt x="559" y="521"/>
                    </a:lnTo>
                    <a:lnTo>
                      <a:pt x="564" y="501"/>
                    </a:lnTo>
                    <a:lnTo>
                      <a:pt x="570" y="481"/>
                    </a:lnTo>
                    <a:lnTo>
                      <a:pt x="575" y="462"/>
                    </a:lnTo>
                    <a:lnTo>
                      <a:pt x="580" y="445"/>
                    </a:lnTo>
                    <a:lnTo>
                      <a:pt x="586" y="429"/>
                    </a:lnTo>
                    <a:lnTo>
                      <a:pt x="590" y="417"/>
                    </a:lnTo>
                    <a:lnTo>
                      <a:pt x="594" y="405"/>
                    </a:lnTo>
                    <a:lnTo>
                      <a:pt x="596" y="397"/>
                    </a:lnTo>
                    <a:lnTo>
                      <a:pt x="598" y="393"/>
                    </a:lnTo>
                    <a:lnTo>
                      <a:pt x="599" y="391"/>
                    </a:lnTo>
                    <a:lnTo>
                      <a:pt x="599" y="386"/>
                    </a:lnTo>
                    <a:lnTo>
                      <a:pt x="598" y="383"/>
                    </a:lnTo>
                    <a:lnTo>
                      <a:pt x="596" y="380"/>
                    </a:lnTo>
                    <a:lnTo>
                      <a:pt x="594" y="377"/>
                    </a:lnTo>
                    <a:lnTo>
                      <a:pt x="590" y="374"/>
                    </a:lnTo>
                    <a:lnTo>
                      <a:pt x="584" y="370"/>
                    </a:lnTo>
                    <a:lnTo>
                      <a:pt x="576" y="368"/>
                    </a:lnTo>
                    <a:lnTo>
                      <a:pt x="566" y="366"/>
                    </a:lnTo>
                    <a:lnTo>
                      <a:pt x="554" y="365"/>
                    </a:lnTo>
                    <a:lnTo>
                      <a:pt x="540" y="365"/>
                    </a:lnTo>
                    <a:lnTo>
                      <a:pt x="522" y="366"/>
                    </a:lnTo>
                    <a:lnTo>
                      <a:pt x="499" y="369"/>
                    </a:lnTo>
                    <a:lnTo>
                      <a:pt x="473" y="371"/>
                    </a:lnTo>
                    <a:lnTo>
                      <a:pt x="446" y="373"/>
                    </a:lnTo>
                    <a:lnTo>
                      <a:pt x="388" y="377"/>
                    </a:lnTo>
                    <a:lnTo>
                      <a:pt x="357" y="378"/>
                    </a:lnTo>
                    <a:lnTo>
                      <a:pt x="326" y="379"/>
                    </a:lnTo>
                    <a:lnTo>
                      <a:pt x="296" y="380"/>
                    </a:lnTo>
                    <a:lnTo>
                      <a:pt x="266" y="380"/>
                    </a:lnTo>
                    <a:lnTo>
                      <a:pt x="236" y="380"/>
                    </a:lnTo>
                    <a:lnTo>
                      <a:pt x="208" y="380"/>
                    </a:lnTo>
                    <a:lnTo>
                      <a:pt x="181" y="379"/>
                    </a:lnTo>
                    <a:lnTo>
                      <a:pt x="157" y="377"/>
                    </a:lnTo>
                    <a:lnTo>
                      <a:pt x="134" y="375"/>
                    </a:lnTo>
                    <a:lnTo>
                      <a:pt x="115" y="372"/>
                    </a:lnTo>
                    <a:lnTo>
                      <a:pt x="98" y="369"/>
                    </a:lnTo>
                    <a:lnTo>
                      <a:pt x="85" y="365"/>
                    </a:lnTo>
                    <a:lnTo>
                      <a:pt x="76" y="360"/>
                    </a:lnTo>
                    <a:lnTo>
                      <a:pt x="58" y="345"/>
                    </a:lnTo>
                    <a:lnTo>
                      <a:pt x="43" y="328"/>
                    </a:lnTo>
                    <a:lnTo>
                      <a:pt x="30" y="310"/>
                    </a:lnTo>
                    <a:lnTo>
                      <a:pt x="20" y="290"/>
                    </a:lnTo>
                    <a:lnTo>
                      <a:pt x="12" y="268"/>
                    </a:lnTo>
                    <a:lnTo>
                      <a:pt x="7" y="246"/>
                    </a:lnTo>
                    <a:lnTo>
                      <a:pt x="3" y="224"/>
                    </a:lnTo>
                    <a:lnTo>
                      <a:pt x="1" y="201"/>
                    </a:lnTo>
                    <a:lnTo>
                      <a:pt x="0" y="178"/>
                    </a:lnTo>
                    <a:lnTo>
                      <a:pt x="1" y="155"/>
                    </a:lnTo>
                    <a:lnTo>
                      <a:pt x="2" y="133"/>
                    </a:lnTo>
                    <a:lnTo>
                      <a:pt x="4" y="112"/>
                    </a:lnTo>
                    <a:lnTo>
                      <a:pt x="7" y="92"/>
                    </a:lnTo>
                    <a:lnTo>
                      <a:pt x="11" y="73"/>
                    </a:lnTo>
                    <a:lnTo>
                      <a:pt x="14" y="55"/>
                    </a:lnTo>
                    <a:lnTo>
                      <a:pt x="17" y="40"/>
                    </a:lnTo>
                    <a:lnTo>
                      <a:pt x="21" y="27"/>
                    </a:lnTo>
                    <a:lnTo>
                      <a:pt x="23" y="16"/>
                    </a:lnTo>
                    <a:lnTo>
                      <a:pt x="25" y="8"/>
                    </a:lnTo>
                    <a:lnTo>
                      <a:pt x="27" y="2"/>
                    </a:lnTo>
                    <a:lnTo>
                      <a:pt x="27" y="0"/>
                    </a:lnTo>
                    <a:close/>
                  </a:path>
                </a:pathLst>
              </a:cu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5675312" y="3876675"/>
                <a:ext cx="368300" cy="769938"/>
              </a:xfrm>
              <a:custGeom>
                <a:avLst/>
                <a:gdLst/>
                <a:ahLst/>
                <a:cxnLst>
                  <a:cxn ang="0">
                    <a:pos x="191" y="0"/>
                  </a:cxn>
                  <a:cxn ang="0">
                    <a:pos x="232" y="4"/>
                  </a:cxn>
                  <a:cxn ang="0">
                    <a:pos x="223" y="64"/>
                  </a:cxn>
                  <a:cxn ang="0">
                    <a:pos x="213" y="124"/>
                  </a:cxn>
                  <a:cxn ang="0">
                    <a:pos x="199" y="185"/>
                  </a:cxn>
                  <a:cxn ang="0">
                    <a:pos x="183" y="246"/>
                  </a:cxn>
                  <a:cxn ang="0">
                    <a:pos x="166" y="308"/>
                  </a:cxn>
                  <a:cxn ang="0">
                    <a:pos x="144" y="371"/>
                  </a:cxn>
                  <a:cxn ang="0">
                    <a:pos x="121" y="436"/>
                  </a:cxn>
                  <a:cxn ang="0">
                    <a:pos x="13" y="485"/>
                  </a:cxn>
                  <a:cxn ang="0">
                    <a:pos x="0" y="400"/>
                  </a:cxn>
                  <a:cxn ang="0">
                    <a:pos x="17" y="378"/>
                  </a:cxn>
                  <a:cxn ang="0">
                    <a:pos x="34" y="355"/>
                  </a:cxn>
                  <a:cxn ang="0">
                    <a:pos x="49" y="330"/>
                  </a:cxn>
                  <a:cxn ang="0">
                    <a:pos x="65" y="304"/>
                  </a:cxn>
                  <a:cxn ang="0">
                    <a:pos x="79" y="278"/>
                  </a:cxn>
                  <a:cxn ang="0">
                    <a:pos x="106" y="225"/>
                  </a:cxn>
                  <a:cxn ang="0">
                    <a:pos x="118" y="198"/>
                  </a:cxn>
                  <a:cxn ang="0">
                    <a:pos x="129" y="172"/>
                  </a:cxn>
                  <a:cxn ang="0">
                    <a:pos x="140" y="147"/>
                  </a:cxn>
                  <a:cxn ang="0">
                    <a:pos x="149" y="123"/>
                  </a:cxn>
                  <a:cxn ang="0">
                    <a:pos x="158" y="100"/>
                  </a:cxn>
                  <a:cxn ang="0">
                    <a:pos x="166" y="79"/>
                  </a:cxn>
                  <a:cxn ang="0">
                    <a:pos x="172" y="60"/>
                  </a:cxn>
                  <a:cxn ang="0">
                    <a:pos x="178" y="43"/>
                  </a:cxn>
                  <a:cxn ang="0">
                    <a:pos x="183" y="28"/>
                  </a:cxn>
                  <a:cxn ang="0">
                    <a:pos x="187" y="16"/>
                  </a:cxn>
                  <a:cxn ang="0">
                    <a:pos x="189" y="7"/>
                  </a:cxn>
                  <a:cxn ang="0">
                    <a:pos x="191" y="2"/>
                  </a:cxn>
                  <a:cxn ang="0">
                    <a:pos x="191" y="0"/>
                  </a:cxn>
                </a:cxnLst>
                <a:rect l="0" t="0" r="r" b="b"/>
                <a:pathLst>
                  <a:path w="232" h="485">
                    <a:moveTo>
                      <a:pt x="191" y="0"/>
                    </a:moveTo>
                    <a:lnTo>
                      <a:pt x="232" y="4"/>
                    </a:lnTo>
                    <a:lnTo>
                      <a:pt x="223" y="64"/>
                    </a:lnTo>
                    <a:lnTo>
                      <a:pt x="213" y="124"/>
                    </a:lnTo>
                    <a:lnTo>
                      <a:pt x="199" y="185"/>
                    </a:lnTo>
                    <a:lnTo>
                      <a:pt x="183" y="246"/>
                    </a:lnTo>
                    <a:lnTo>
                      <a:pt x="166" y="308"/>
                    </a:lnTo>
                    <a:lnTo>
                      <a:pt x="144" y="371"/>
                    </a:lnTo>
                    <a:lnTo>
                      <a:pt x="121" y="436"/>
                    </a:lnTo>
                    <a:lnTo>
                      <a:pt x="13" y="485"/>
                    </a:lnTo>
                    <a:lnTo>
                      <a:pt x="0" y="400"/>
                    </a:lnTo>
                    <a:lnTo>
                      <a:pt x="17" y="378"/>
                    </a:lnTo>
                    <a:lnTo>
                      <a:pt x="34" y="355"/>
                    </a:lnTo>
                    <a:lnTo>
                      <a:pt x="49" y="330"/>
                    </a:lnTo>
                    <a:lnTo>
                      <a:pt x="65" y="304"/>
                    </a:lnTo>
                    <a:lnTo>
                      <a:pt x="79" y="278"/>
                    </a:lnTo>
                    <a:lnTo>
                      <a:pt x="106" y="225"/>
                    </a:lnTo>
                    <a:lnTo>
                      <a:pt x="118" y="198"/>
                    </a:lnTo>
                    <a:lnTo>
                      <a:pt x="129" y="172"/>
                    </a:lnTo>
                    <a:lnTo>
                      <a:pt x="140" y="147"/>
                    </a:lnTo>
                    <a:lnTo>
                      <a:pt x="149" y="123"/>
                    </a:lnTo>
                    <a:lnTo>
                      <a:pt x="158" y="100"/>
                    </a:lnTo>
                    <a:lnTo>
                      <a:pt x="166" y="79"/>
                    </a:lnTo>
                    <a:lnTo>
                      <a:pt x="172" y="60"/>
                    </a:lnTo>
                    <a:lnTo>
                      <a:pt x="178" y="43"/>
                    </a:lnTo>
                    <a:lnTo>
                      <a:pt x="183" y="28"/>
                    </a:lnTo>
                    <a:lnTo>
                      <a:pt x="187" y="16"/>
                    </a:lnTo>
                    <a:lnTo>
                      <a:pt x="189" y="7"/>
                    </a:lnTo>
                    <a:lnTo>
                      <a:pt x="191" y="2"/>
                    </a:lnTo>
                    <a:lnTo>
                      <a:pt x="191" y="0"/>
                    </a:lnTo>
                    <a:close/>
                  </a:path>
                </a:pathLst>
              </a:custGeom>
              <a:solidFill>
                <a:srgbClr val="D8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5942012" y="3768725"/>
                <a:ext cx="169863" cy="147638"/>
              </a:xfrm>
              <a:custGeom>
                <a:avLst/>
                <a:gdLst/>
                <a:ahLst/>
                <a:cxnLst>
                  <a:cxn ang="0">
                    <a:pos x="0" y="0"/>
                  </a:cxn>
                  <a:cxn ang="0">
                    <a:pos x="33" y="9"/>
                  </a:cxn>
                  <a:cxn ang="0">
                    <a:pos x="69" y="17"/>
                  </a:cxn>
                  <a:cxn ang="0">
                    <a:pos x="107" y="24"/>
                  </a:cxn>
                  <a:cxn ang="0">
                    <a:pos x="59" y="93"/>
                  </a:cxn>
                  <a:cxn ang="0">
                    <a:pos x="18" y="77"/>
                  </a:cxn>
                  <a:cxn ang="0">
                    <a:pos x="0" y="0"/>
                  </a:cxn>
                </a:cxnLst>
                <a:rect l="0" t="0" r="r" b="b"/>
                <a:pathLst>
                  <a:path w="107" h="93">
                    <a:moveTo>
                      <a:pt x="0" y="0"/>
                    </a:moveTo>
                    <a:lnTo>
                      <a:pt x="33" y="9"/>
                    </a:lnTo>
                    <a:lnTo>
                      <a:pt x="69" y="17"/>
                    </a:lnTo>
                    <a:lnTo>
                      <a:pt x="107" y="24"/>
                    </a:lnTo>
                    <a:lnTo>
                      <a:pt x="59" y="93"/>
                    </a:lnTo>
                    <a:lnTo>
                      <a:pt x="18" y="77"/>
                    </a:lnTo>
                    <a:lnTo>
                      <a:pt x="0" y="0"/>
                    </a:lnTo>
                    <a:close/>
                  </a:path>
                </a:pathLst>
              </a:custGeom>
              <a:solidFill>
                <a:srgbClr val="D8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5880099" y="3821113"/>
                <a:ext cx="458788" cy="814388"/>
              </a:xfrm>
              <a:custGeom>
                <a:avLst/>
                <a:gdLst/>
                <a:ahLst/>
                <a:cxnLst>
                  <a:cxn ang="0">
                    <a:pos x="210" y="0"/>
                  </a:cxn>
                  <a:cxn ang="0">
                    <a:pos x="249" y="4"/>
                  </a:cxn>
                  <a:cxn ang="0">
                    <a:pos x="289" y="7"/>
                  </a:cxn>
                  <a:cxn ang="0">
                    <a:pos x="94" y="513"/>
                  </a:cxn>
                  <a:cxn ang="0">
                    <a:pos x="0" y="495"/>
                  </a:cxn>
                  <a:cxn ang="0">
                    <a:pos x="5" y="488"/>
                  </a:cxn>
                  <a:cxn ang="0">
                    <a:pos x="11" y="477"/>
                  </a:cxn>
                  <a:cxn ang="0">
                    <a:pos x="18" y="464"/>
                  </a:cxn>
                  <a:cxn ang="0">
                    <a:pos x="27" y="448"/>
                  </a:cxn>
                  <a:cxn ang="0">
                    <a:pos x="37" y="430"/>
                  </a:cxn>
                  <a:cxn ang="0">
                    <a:pos x="48" y="410"/>
                  </a:cxn>
                  <a:cxn ang="0">
                    <a:pos x="71" y="363"/>
                  </a:cxn>
                  <a:cxn ang="0">
                    <a:pos x="84" y="338"/>
                  </a:cxn>
                  <a:cxn ang="0">
                    <a:pos x="98" y="312"/>
                  </a:cxn>
                  <a:cxn ang="0">
                    <a:pos x="111" y="285"/>
                  </a:cxn>
                  <a:cxn ang="0">
                    <a:pos x="120" y="265"/>
                  </a:cxn>
                  <a:cxn ang="0">
                    <a:pos x="129" y="243"/>
                  </a:cxn>
                  <a:cxn ang="0">
                    <a:pos x="139" y="219"/>
                  </a:cxn>
                  <a:cxn ang="0">
                    <a:pos x="149" y="193"/>
                  </a:cxn>
                  <a:cxn ang="0">
                    <a:pos x="159" y="166"/>
                  </a:cxn>
                  <a:cxn ang="0">
                    <a:pos x="168" y="139"/>
                  </a:cxn>
                  <a:cxn ang="0">
                    <a:pos x="177" y="112"/>
                  </a:cxn>
                  <a:cxn ang="0">
                    <a:pos x="185" y="86"/>
                  </a:cxn>
                  <a:cxn ang="0">
                    <a:pos x="193" y="61"/>
                  </a:cxn>
                  <a:cxn ang="0">
                    <a:pos x="199" y="38"/>
                  </a:cxn>
                  <a:cxn ang="0">
                    <a:pos x="205" y="18"/>
                  </a:cxn>
                  <a:cxn ang="0">
                    <a:pos x="210" y="0"/>
                  </a:cxn>
                </a:cxnLst>
                <a:rect l="0" t="0" r="r" b="b"/>
                <a:pathLst>
                  <a:path w="289" h="513">
                    <a:moveTo>
                      <a:pt x="210" y="0"/>
                    </a:moveTo>
                    <a:lnTo>
                      <a:pt x="249" y="4"/>
                    </a:lnTo>
                    <a:lnTo>
                      <a:pt x="289" y="7"/>
                    </a:lnTo>
                    <a:lnTo>
                      <a:pt x="94" y="513"/>
                    </a:lnTo>
                    <a:lnTo>
                      <a:pt x="0" y="495"/>
                    </a:lnTo>
                    <a:lnTo>
                      <a:pt x="5" y="488"/>
                    </a:lnTo>
                    <a:lnTo>
                      <a:pt x="11" y="477"/>
                    </a:lnTo>
                    <a:lnTo>
                      <a:pt x="18" y="464"/>
                    </a:lnTo>
                    <a:lnTo>
                      <a:pt x="27" y="448"/>
                    </a:lnTo>
                    <a:lnTo>
                      <a:pt x="37" y="430"/>
                    </a:lnTo>
                    <a:lnTo>
                      <a:pt x="48" y="410"/>
                    </a:lnTo>
                    <a:lnTo>
                      <a:pt x="71" y="363"/>
                    </a:lnTo>
                    <a:lnTo>
                      <a:pt x="84" y="338"/>
                    </a:lnTo>
                    <a:lnTo>
                      <a:pt x="98" y="312"/>
                    </a:lnTo>
                    <a:lnTo>
                      <a:pt x="111" y="285"/>
                    </a:lnTo>
                    <a:lnTo>
                      <a:pt x="120" y="265"/>
                    </a:lnTo>
                    <a:lnTo>
                      <a:pt x="129" y="243"/>
                    </a:lnTo>
                    <a:lnTo>
                      <a:pt x="139" y="219"/>
                    </a:lnTo>
                    <a:lnTo>
                      <a:pt x="149" y="193"/>
                    </a:lnTo>
                    <a:lnTo>
                      <a:pt x="159" y="166"/>
                    </a:lnTo>
                    <a:lnTo>
                      <a:pt x="168" y="139"/>
                    </a:lnTo>
                    <a:lnTo>
                      <a:pt x="177" y="112"/>
                    </a:lnTo>
                    <a:lnTo>
                      <a:pt x="185" y="86"/>
                    </a:lnTo>
                    <a:lnTo>
                      <a:pt x="193" y="61"/>
                    </a:lnTo>
                    <a:lnTo>
                      <a:pt x="199" y="38"/>
                    </a:lnTo>
                    <a:lnTo>
                      <a:pt x="205" y="18"/>
                    </a:lnTo>
                    <a:lnTo>
                      <a:pt x="210" y="0"/>
                    </a:lnTo>
                    <a:close/>
                  </a:path>
                </a:pathLst>
              </a:custGeom>
              <a:solidFill>
                <a:srgbClr val="AACD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4981574" y="4459288"/>
                <a:ext cx="574675" cy="293688"/>
              </a:xfrm>
              <a:custGeom>
                <a:avLst/>
                <a:gdLst/>
                <a:ahLst/>
                <a:cxnLst>
                  <a:cxn ang="0">
                    <a:pos x="26" y="0"/>
                  </a:cxn>
                  <a:cxn ang="0">
                    <a:pos x="362" y="51"/>
                  </a:cxn>
                  <a:cxn ang="0">
                    <a:pos x="352" y="80"/>
                  </a:cxn>
                  <a:cxn ang="0">
                    <a:pos x="342" y="107"/>
                  </a:cxn>
                  <a:cxn ang="0">
                    <a:pos x="334" y="133"/>
                  </a:cxn>
                  <a:cxn ang="0">
                    <a:pos x="325" y="159"/>
                  </a:cxn>
                  <a:cxn ang="0">
                    <a:pos x="316" y="185"/>
                  </a:cxn>
                  <a:cxn ang="0">
                    <a:pos x="282" y="185"/>
                  </a:cxn>
                  <a:cxn ang="0">
                    <a:pos x="264" y="184"/>
                  </a:cxn>
                  <a:cxn ang="0">
                    <a:pos x="243" y="183"/>
                  </a:cxn>
                  <a:cxn ang="0">
                    <a:pos x="220" y="182"/>
                  </a:cxn>
                  <a:cxn ang="0">
                    <a:pos x="196" y="180"/>
                  </a:cxn>
                  <a:cxn ang="0">
                    <a:pos x="169" y="178"/>
                  </a:cxn>
                  <a:cxn ang="0">
                    <a:pos x="141" y="175"/>
                  </a:cxn>
                  <a:cxn ang="0">
                    <a:pos x="113" y="171"/>
                  </a:cxn>
                  <a:cxn ang="0">
                    <a:pos x="84" y="166"/>
                  </a:cxn>
                  <a:cxn ang="0">
                    <a:pos x="56" y="160"/>
                  </a:cxn>
                  <a:cxn ang="0">
                    <a:pos x="27" y="153"/>
                  </a:cxn>
                  <a:cxn ang="0">
                    <a:pos x="0" y="145"/>
                  </a:cxn>
                  <a:cxn ang="0">
                    <a:pos x="2" y="122"/>
                  </a:cxn>
                  <a:cxn ang="0">
                    <a:pos x="4" y="100"/>
                  </a:cxn>
                  <a:cxn ang="0">
                    <a:pos x="8" y="79"/>
                  </a:cxn>
                  <a:cxn ang="0">
                    <a:pos x="12" y="61"/>
                  </a:cxn>
                  <a:cxn ang="0">
                    <a:pos x="16" y="43"/>
                  </a:cxn>
                  <a:cxn ang="0">
                    <a:pos x="19" y="29"/>
                  </a:cxn>
                  <a:cxn ang="0">
                    <a:pos x="22" y="17"/>
                  </a:cxn>
                  <a:cxn ang="0">
                    <a:pos x="24" y="8"/>
                  </a:cxn>
                  <a:cxn ang="0">
                    <a:pos x="26" y="2"/>
                  </a:cxn>
                  <a:cxn ang="0">
                    <a:pos x="26" y="0"/>
                  </a:cxn>
                </a:cxnLst>
                <a:rect l="0" t="0" r="r" b="b"/>
                <a:pathLst>
                  <a:path w="362" h="185">
                    <a:moveTo>
                      <a:pt x="26" y="0"/>
                    </a:moveTo>
                    <a:lnTo>
                      <a:pt x="362" y="51"/>
                    </a:lnTo>
                    <a:lnTo>
                      <a:pt x="352" y="80"/>
                    </a:lnTo>
                    <a:lnTo>
                      <a:pt x="342" y="107"/>
                    </a:lnTo>
                    <a:lnTo>
                      <a:pt x="334" y="133"/>
                    </a:lnTo>
                    <a:lnTo>
                      <a:pt x="325" y="159"/>
                    </a:lnTo>
                    <a:lnTo>
                      <a:pt x="316" y="185"/>
                    </a:lnTo>
                    <a:lnTo>
                      <a:pt x="282" y="185"/>
                    </a:lnTo>
                    <a:lnTo>
                      <a:pt x="264" y="184"/>
                    </a:lnTo>
                    <a:lnTo>
                      <a:pt x="243" y="183"/>
                    </a:lnTo>
                    <a:lnTo>
                      <a:pt x="220" y="182"/>
                    </a:lnTo>
                    <a:lnTo>
                      <a:pt x="196" y="180"/>
                    </a:lnTo>
                    <a:lnTo>
                      <a:pt x="169" y="178"/>
                    </a:lnTo>
                    <a:lnTo>
                      <a:pt x="141" y="175"/>
                    </a:lnTo>
                    <a:lnTo>
                      <a:pt x="113" y="171"/>
                    </a:lnTo>
                    <a:lnTo>
                      <a:pt x="84" y="166"/>
                    </a:lnTo>
                    <a:lnTo>
                      <a:pt x="56" y="160"/>
                    </a:lnTo>
                    <a:lnTo>
                      <a:pt x="27" y="153"/>
                    </a:lnTo>
                    <a:lnTo>
                      <a:pt x="0" y="145"/>
                    </a:lnTo>
                    <a:lnTo>
                      <a:pt x="2" y="122"/>
                    </a:lnTo>
                    <a:lnTo>
                      <a:pt x="4" y="100"/>
                    </a:lnTo>
                    <a:lnTo>
                      <a:pt x="8" y="79"/>
                    </a:lnTo>
                    <a:lnTo>
                      <a:pt x="12" y="61"/>
                    </a:lnTo>
                    <a:lnTo>
                      <a:pt x="16" y="43"/>
                    </a:lnTo>
                    <a:lnTo>
                      <a:pt x="19" y="29"/>
                    </a:lnTo>
                    <a:lnTo>
                      <a:pt x="22" y="17"/>
                    </a:lnTo>
                    <a:lnTo>
                      <a:pt x="24" y="8"/>
                    </a:lnTo>
                    <a:lnTo>
                      <a:pt x="26" y="2"/>
                    </a:lnTo>
                    <a:lnTo>
                      <a:pt x="26" y="0"/>
                    </a:lnTo>
                    <a:close/>
                  </a:path>
                </a:pathLst>
              </a:custGeom>
              <a:solidFill>
                <a:srgbClr val="00001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6662737" y="3433763"/>
                <a:ext cx="288925" cy="515938"/>
              </a:xfrm>
              <a:custGeom>
                <a:avLst/>
                <a:gdLst/>
                <a:ahLst/>
                <a:cxnLst>
                  <a:cxn ang="0">
                    <a:pos x="65" y="0"/>
                  </a:cxn>
                  <a:cxn ang="0">
                    <a:pos x="62" y="14"/>
                  </a:cxn>
                  <a:cxn ang="0">
                    <a:pos x="59" y="29"/>
                  </a:cxn>
                  <a:cxn ang="0">
                    <a:pos x="57" y="43"/>
                  </a:cxn>
                  <a:cxn ang="0">
                    <a:pos x="56" y="57"/>
                  </a:cxn>
                  <a:cxn ang="0">
                    <a:pos x="56" y="69"/>
                  </a:cxn>
                  <a:cxn ang="0">
                    <a:pos x="57" y="81"/>
                  </a:cxn>
                  <a:cxn ang="0">
                    <a:pos x="61" y="97"/>
                  </a:cxn>
                  <a:cxn ang="0">
                    <a:pos x="63" y="114"/>
                  </a:cxn>
                  <a:cxn ang="0">
                    <a:pos x="65" y="131"/>
                  </a:cxn>
                  <a:cxn ang="0">
                    <a:pos x="67" y="148"/>
                  </a:cxn>
                  <a:cxn ang="0">
                    <a:pos x="66" y="165"/>
                  </a:cxn>
                  <a:cxn ang="0">
                    <a:pos x="63" y="181"/>
                  </a:cxn>
                  <a:cxn ang="0">
                    <a:pos x="57" y="196"/>
                  </a:cxn>
                  <a:cxn ang="0">
                    <a:pos x="59" y="197"/>
                  </a:cxn>
                  <a:cxn ang="0">
                    <a:pos x="64" y="200"/>
                  </a:cxn>
                  <a:cxn ang="0">
                    <a:pos x="71" y="203"/>
                  </a:cxn>
                  <a:cxn ang="0">
                    <a:pos x="81" y="208"/>
                  </a:cxn>
                  <a:cxn ang="0">
                    <a:pos x="91" y="214"/>
                  </a:cxn>
                  <a:cxn ang="0">
                    <a:pos x="116" y="230"/>
                  </a:cxn>
                  <a:cxn ang="0">
                    <a:pos x="130" y="240"/>
                  </a:cxn>
                  <a:cxn ang="0">
                    <a:pos x="155" y="262"/>
                  </a:cxn>
                  <a:cxn ang="0">
                    <a:pos x="166" y="274"/>
                  </a:cxn>
                  <a:cxn ang="0">
                    <a:pos x="175" y="286"/>
                  </a:cxn>
                  <a:cxn ang="0">
                    <a:pos x="182" y="300"/>
                  </a:cxn>
                  <a:cxn ang="0">
                    <a:pos x="165" y="325"/>
                  </a:cxn>
                  <a:cxn ang="0">
                    <a:pos x="0" y="232"/>
                  </a:cxn>
                  <a:cxn ang="0">
                    <a:pos x="3" y="227"/>
                  </a:cxn>
                  <a:cxn ang="0">
                    <a:pos x="6" y="222"/>
                  </a:cxn>
                  <a:cxn ang="0">
                    <a:pos x="10" y="214"/>
                  </a:cxn>
                  <a:cxn ang="0">
                    <a:pos x="15" y="205"/>
                  </a:cxn>
                  <a:cxn ang="0">
                    <a:pos x="24" y="185"/>
                  </a:cxn>
                  <a:cxn ang="0">
                    <a:pos x="32" y="164"/>
                  </a:cxn>
                  <a:cxn ang="0">
                    <a:pos x="35" y="154"/>
                  </a:cxn>
                  <a:cxn ang="0">
                    <a:pos x="38" y="137"/>
                  </a:cxn>
                  <a:cxn ang="0">
                    <a:pos x="39" y="123"/>
                  </a:cxn>
                  <a:cxn ang="0">
                    <a:pos x="40" y="110"/>
                  </a:cxn>
                  <a:cxn ang="0">
                    <a:pos x="39" y="99"/>
                  </a:cxn>
                  <a:cxn ang="0">
                    <a:pos x="38" y="88"/>
                  </a:cxn>
                  <a:cxn ang="0">
                    <a:pos x="37" y="68"/>
                  </a:cxn>
                  <a:cxn ang="0">
                    <a:pos x="37" y="58"/>
                  </a:cxn>
                  <a:cxn ang="0">
                    <a:pos x="39" y="47"/>
                  </a:cxn>
                  <a:cxn ang="0">
                    <a:pos x="43" y="36"/>
                  </a:cxn>
                  <a:cxn ang="0">
                    <a:pos x="49" y="24"/>
                  </a:cxn>
                  <a:cxn ang="0">
                    <a:pos x="57" y="10"/>
                  </a:cxn>
                  <a:cxn ang="0">
                    <a:pos x="59" y="6"/>
                  </a:cxn>
                  <a:cxn ang="0">
                    <a:pos x="62" y="3"/>
                  </a:cxn>
                  <a:cxn ang="0">
                    <a:pos x="65" y="0"/>
                  </a:cxn>
                </a:cxnLst>
                <a:rect l="0" t="0" r="r" b="b"/>
                <a:pathLst>
                  <a:path w="182" h="325">
                    <a:moveTo>
                      <a:pt x="65" y="0"/>
                    </a:moveTo>
                    <a:lnTo>
                      <a:pt x="62" y="14"/>
                    </a:lnTo>
                    <a:lnTo>
                      <a:pt x="59" y="29"/>
                    </a:lnTo>
                    <a:lnTo>
                      <a:pt x="57" y="43"/>
                    </a:lnTo>
                    <a:lnTo>
                      <a:pt x="56" y="57"/>
                    </a:lnTo>
                    <a:lnTo>
                      <a:pt x="56" y="69"/>
                    </a:lnTo>
                    <a:lnTo>
                      <a:pt x="57" y="81"/>
                    </a:lnTo>
                    <a:lnTo>
                      <a:pt x="61" y="97"/>
                    </a:lnTo>
                    <a:lnTo>
                      <a:pt x="63" y="114"/>
                    </a:lnTo>
                    <a:lnTo>
                      <a:pt x="65" y="131"/>
                    </a:lnTo>
                    <a:lnTo>
                      <a:pt x="67" y="148"/>
                    </a:lnTo>
                    <a:lnTo>
                      <a:pt x="66" y="165"/>
                    </a:lnTo>
                    <a:lnTo>
                      <a:pt x="63" y="181"/>
                    </a:lnTo>
                    <a:lnTo>
                      <a:pt x="57" y="196"/>
                    </a:lnTo>
                    <a:lnTo>
                      <a:pt x="59" y="197"/>
                    </a:lnTo>
                    <a:lnTo>
                      <a:pt x="64" y="200"/>
                    </a:lnTo>
                    <a:lnTo>
                      <a:pt x="71" y="203"/>
                    </a:lnTo>
                    <a:lnTo>
                      <a:pt x="81" y="208"/>
                    </a:lnTo>
                    <a:lnTo>
                      <a:pt x="91" y="214"/>
                    </a:lnTo>
                    <a:lnTo>
                      <a:pt x="116" y="230"/>
                    </a:lnTo>
                    <a:lnTo>
                      <a:pt x="130" y="240"/>
                    </a:lnTo>
                    <a:lnTo>
                      <a:pt x="155" y="262"/>
                    </a:lnTo>
                    <a:lnTo>
                      <a:pt x="166" y="274"/>
                    </a:lnTo>
                    <a:lnTo>
                      <a:pt x="175" y="286"/>
                    </a:lnTo>
                    <a:lnTo>
                      <a:pt x="182" y="300"/>
                    </a:lnTo>
                    <a:lnTo>
                      <a:pt x="165" y="325"/>
                    </a:lnTo>
                    <a:lnTo>
                      <a:pt x="0" y="232"/>
                    </a:lnTo>
                    <a:lnTo>
                      <a:pt x="3" y="227"/>
                    </a:lnTo>
                    <a:lnTo>
                      <a:pt x="6" y="222"/>
                    </a:lnTo>
                    <a:lnTo>
                      <a:pt x="10" y="214"/>
                    </a:lnTo>
                    <a:lnTo>
                      <a:pt x="15" y="205"/>
                    </a:lnTo>
                    <a:lnTo>
                      <a:pt x="24" y="185"/>
                    </a:lnTo>
                    <a:lnTo>
                      <a:pt x="32" y="164"/>
                    </a:lnTo>
                    <a:lnTo>
                      <a:pt x="35" y="154"/>
                    </a:lnTo>
                    <a:lnTo>
                      <a:pt x="38" y="137"/>
                    </a:lnTo>
                    <a:lnTo>
                      <a:pt x="39" y="123"/>
                    </a:lnTo>
                    <a:lnTo>
                      <a:pt x="40" y="110"/>
                    </a:lnTo>
                    <a:lnTo>
                      <a:pt x="39" y="99"/>
                    </a:lnTo>
                    <a:lnTo>
                      <a:pt x="38" y="88"/>
                    </a:lnTo>
                    <a:lnTo>
                      <a:pt x="37" y="68"/>
                    </a:lnTo>
                    <a:lnTo>
                      <a:pt x="37" y="58"/>
                    </a:lnTo>
                    <a:lnTo>
                      <a:pt x="39" y="47"/>
                    </a:lnTo>
                    <a:lnTo>
                      <a:pt x="43" y="36"/>
                    </a:lnTo>
                    <a:lnTo>
                      <a:pt x="49" y="24"/>
                    </a:lnTo>
                    <a:lnTo>
                      <a:pt x="57" y="10"/>
                    </a:lnTo>
                    <a:lnTo>
                      <a:pt x="59" y="6"/>
                    </a:lnTo>
                    <a:lnTo>
                      <a:pt x="62" y="3"/>
                    </a:lnTo>
                    <a:lnTo>
                      <a:pt x="65" y="0"/>
                    </a:lnTo>
                    <a:close/>
                  </a:path>
                </a:pathLst>
              </a:custGeom>
              <a:solidFill>
                <a:srgbClr val="E693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5838824" y="5083175"/>
                <a:ext cx="403225" cy="530225"/>
              </a:xfrm>
              <a:custGeom>
                <a:avLst/>
                <a:gdLst/>
                <a:ahLst/>
                <a:cxnLst>
                  <a:cxn ang="0">
                    <a:pos x="57" y="0"/>
                  </a:cxn>
                  <a:cxn ang="0">
                    <a:pos x="48" y="37"/>
                  </a:cxn>
                  <a:cxn ang="0">
                    <a:pos x="45" y="52"/>
                  </a:cxn>
                  <a:cxn ang="0">
                    <a:pos x="41" y="69"/>
                  </a:cxn>
                  <a:cxn ang="0">
                    <a:pos x="39" y="87"/>
                  </a:cxn>
                  <a:cxn ang="0">
                    <a:pos x="36" y="106"/>
                  </a:cxn>
                  <a:cxn ang="0">
                    <a:pos x="33" y="125"/>
                  </a:cxn>
                  <a:cxn ang="0">
                    <a:pos x="32" y="144"/>
                  </a:cxn>
                  <a:cxn ang="0">
                    <a:pos x="31" y="163"/>
                  </a:cxn>
                  <a:cxn ang="0">
                    <a:pos x="31" y="181"/>
                  </a:cxn>
                  <a:cxn ang="0">
                    <a:pos x="33" y="198"/>
                  </a:cxn>
                  <a:cxn ang="0">
                    <a:pos x="36" y="214"/>
                  </a:cxn>
                  <a:cxn ang="0">
                    <a:pos x="37" y="213"/>
                  </a:cxn>
                  <a:cxn ang="0">
                    <a:pos x="42" y="211"/>
                  </a:cxn>
                  <a:cxn ang="0">
                    <a:pos x="49" y="208"/>
                  </a:cxn>
                  <a:cxn ang="0">
                    <a:pos x="59" y="205"/>
                  </a:cxn>
                  <a:cxn ang="0">
                    <a:pos x="72" y="200"/>
                  </a:cxn>
                  <a:cxn ang="0">
                    <a:pos x="86" y="196"/>
                  </a:cxn>
                  <a:cxn ang="0">
                    <a:pos x="101" y="191"/>
                  </a:cxn>
                  <a:cxn ang="0">
                    <a:pos x="118" y="188"/>
                  </a:cxn>
                  <a:cxn ang="0">
                    <a:pos x="136" y="185"/>
                  </a:cxn>
                  <a:cxn ang="0">
                    <a:pos x="155" y="183"/>
                  </a:cxn>
                  <a:cxn ang="0">
                    <a:pos x="175" y="181"/>
                  </a:cxn>
                  <a:cxn ang="0">
                    <a:pos x="195" y="182"/>
                  </a:cxn>
                  <a:cxn ang="0">
                    <a:pos x="215" y="184"/>
                  </a:cxn>
                  <a:cxn ang="0">
                    <a:pos x="235" y="189"/>
                  </a:cxn>
                  <a:cxn ang="0">
                    <a:pos x="254" y="195"/>
                  </a:cxn>
                  <a:cxn ang="0">
                    <a:pos x="254" y="197"/>
                  </a:cxn>
                  <a:cxn ang="0">
                    <a:pos x="252" y="202"/>
                  </a:cxn>
                  <a:cxn ang="0">
                    <a:pos x="250" y="209"/>
                  </a:cxn>
                  <a:cxn ang="0">
                    <a:pos x="248" y="220"/>
                  </a:cxn>
                  <a:cxn ang="0">
                    <a:pos x="244" y="232"/>
                  </a:cxn>
                  <a:cxn ang="0">
                    <a:pos x="240" y="245"/>
                  </a:cxn>
                  <a:cxn ang="0">
                    <a:pos x="236" y="261"/>
                  </a:cxn>
                  <a:cxn ang="0">
                    <a:pos x="232" y="276"/>
                  </a:cxn>
                  <a:cxn ang="0">
                    <a:pos x="227" y="293"/>
                  </a:cxn>
                  <a:cxn ang="0">
                    <a:pos x="223" y="309"/>
                  </a:cxn>
                  <a:cxn ang="0">
                    <a:pos x="219" y="325"/>
                  </a:cxn>
                  <a:cxn ang="0">
                    <a:pos x="5" y="334"/>
                  </a:cxn>
                  <a:cxn ang="0">
                    <a:pos x="5" y="332"/>
                  </a:cxn>
                  <a:cxn ang="0">
                    <a:pos x="4" y="327"/>
                  </a:cxn>
                  <a:cxn ang="0">
                    <a:pos x="3" y="318"/>
                  </a:cxn>
                  <a:cxn ang="0">
                    <a:pos x="2" y="307"/>
                  </a:cxn>
                  <a:cxn ang="0">
                    <a:pos x="1" y="293"/>
                  </a:cxn>
                  <a:cxn ang="0">
                    <a:pos x="0" y="276"/>
                  </a:cxn>
                  <a:cxn ang="0">
                    <a:pos x="0" y="238"/>
                  </a:cxn>
                  <a:cxn ang="0">
                    <a:pos x="4" y="194"/>
                  </a:cxn>
                  <a:cxn ang="0">
                    <a:pos x="8" y="171"/>
                  </a:cxn>
                  <a:cxn ang="0">
                    <a:pos x="13" y="150"/>
                  </a:cxn>
                  <a:cxn ang="0">
                    <a:pos x="18" y="128"/>
                  </a:cxn>
                  <a:cxn ang="0">
                    <a:pos x="23" y="108"/>
                  </a:cxn>
                  <a:cxn ang="0">
                    <a:pos x="29" y="88"/>
                  </a:cxn>
                  <a:cxn ang="0">
                    <a:pos x="34" y="69"/>
                  </a:cxn>
                  <a:cxn ang="0">
                    <a:pos x="39" y="52"/>
                  </a:cxn>
                  <a:cxn ang="0">
                    <a:pos x="45" y="36"/>
                  </a:cxn>
                  <a:cxn ang="0">
                    <a:pos x="49" y="24"/>
                  </a:cxn>
                  <a:cxn ang="0">
                    <a:pos x="53" y="12"/>
                  </a:cxn>
                  <a:cxn ang="0">
                    <a:pos x="55" y="4"/>
                  </a:cxn>
                  <a:cxn ang="0">
                    <a:pos x="57" y="0"/>
                  </a:cxn>
                </a:cxnLst>
                <a:rect l="0" t="0" r="r" b="b"/>
                <a:pathLst>
                  <a:path w="254" h="334">
                    <a:moveTo>
                      <a:pt x="57" y="0"/>
                    </a:moveTo>
                    <a:lnTo>
                      <a:pt x="48" y="37"/>
                    </a:lnTo>
                    <a:lnTo>
                      <a:pt x="45" y="52"/>
                    </a:lnTo>
                    <a:lnTo>
                      <a:pt x="41" y="69"/>
                    </a:lnTo>
                    <a:lnTo>
                      <a:pt x="39" y="87"/>
                    </a:lnTo>
                    <a:lnTo>
                      <a:pt x="36" y="106"/>
                    </a:lnTo>
                    <a:lnTo>
                      <a:pt x="33" y="125"/>
                    </a:lnTo>
                    <a:lnTo>
                      <a:pt x="32" y="144"/>
                    </a:lnTo>
                    <a:lnTo>
                      <a:pt x="31" y="163"/>
                    </a:lnTo>
                    <a:lnTo>
                      <a:pt x="31" y="181"/>
                    </a:lnTo>
                    <a:lnTo>
                      <a:pt x="33" y="198"/>
                    </a:lnTo>
                    <a:lnTo>
                      <a:pt x="36" y="214"/>
                    </a:lnTo>
                    <a:lnTo>
                      <a:pt x="37" y="213"/>
                    </a:lnTo>
                    <a:lnTo>
                      <a:pt x="42" y="211"/>
                    </a:lnTo>
                    <a:lnTo>
                      <a:pt x="49" y="208"/>
                    </a:lnTo>
                    <a:lnTo>
                      <a:pt x="59" y="205"/>
                    </a:lnTo>
                    <a:lnTo>
                      <a:pt x="72" y="200"/>
                    </a:lnTo>
                    <a:lnTo>
                      <a:pt x="86" y="196"/>
                    </a:lnTo>
                    <a:lnTo>
                      <a:pt x="101" y="191"/>
                    </a:lnTo>
                    <a:lnTo>
                      <a:pt x="118" y="188"/>
                    </a:lnTo>
                    <a:lnTo>
                      <a:pt x="136" y="185"/>
                    </a:lnTo>
                    <a:lnTo>
                      <a:pt x="155" y="183"/>
                    </a:lnTo>
                    <a:lnTo>
                      <a:pt x="175" y="181"/>
                    </a:lnTo>
                    <a:lnTo>
                      <a:pt x="195" y="182"/>
                    </a:lnTo>
                    <a:lnTo>
                      <a:pt x="215" y="184"/>
                    </a:lnTo>
                    <a:lnTo>
                      <a:pt x="235" y="189"/>
                    </a:lnTo>
                    <a:lnTo>
                      <a:pt x="254" y="195"/>
                    </a:lnTo>
                    <a:lnTo>
                      <a:pt x="254" y="197"/>
                    </a:lnTo>
                    <a:lnTo>
                      <a:pt x="252" y="202"/>
                    </a:lnTo>
                    <a:lnTo>
                      <a:pt x="250" y="209"/>
                    </a:lnTo>
                    <a:lnTo>
                      <a:pt x="248" y="220"/>
                    </a:lnTo>
                    <a:lnTo>
                      <a:pt x="244" y="232"/>
                    </a:lnTo>
                    <a:lnTo>
                      <a:pt x="240" y="245"/>
                    </a:lnTo>
                    <a:lnTo>
                      <a:pt x="236" y="261"/>
                    </a:lnTo>
                    <a:lnTo>
                      <a:pt x="232" y="276"/>
                    </a:lnTo>
                    <a:lnTo>
                      <a:pt x="227" y="293"/>
                    </a:lnTo>
                    <a:lnTo>
                      <a:pt x="223" y="309"/>
                    </a:lnTo>
                    <a:lnTo>
                      <a:pt x="219" y="325"/>
                    </a:lnTo>
                    <a:lnTo>
                      <a:pt x="5" y="334"/>
                    </a:lnTo>
                    <a:lnTo>
                      <a:pt x="5" y="332"/>
                    </a:lnTo>
                    <a:lnTo>
                      <a:pt x="4" y="327"/>
                    </a:lnTo>
                    <a:lnTo>
                      <a:pt x="3" y="318"/>
                    </a:lnTo>
                    <a:lnTo>
                      <a:pt x="2" y="307"/>
                    </a:lnTo>
                    <a:lnTo>
                      <a:pt x="1" y="293"/>
                    </a:lnTo>
                    <a:lnTo>
                      <a:pt x="0" y="276"/>
                    </a:lnTo>
                    <a:lnTo>
                      <a:pt x="0" y="238"/>
                    </a:lnTo>
                    <a:lnTo>
                      <a:pt x="4" y="194"/>
                    </a:lnTo>
                    <a:lnTo>
                      <a:pt x="8" y="171"/>
                    </a:lnTo>
                    <a:lnTo>
                      <a:pt x="13" y="150"/>
                    </a:lnTo>
                    <a:lnTo>
                      <a:pt x="18" y="128"/>
                    </a:lnTo>
                    <a:lnTo>
                      <a:pt x="23" y="108"/>
                    </a:lnTo>
                    <a:lnTo>
                      <a:pt x="29" y="88"/>
                    </a:lnTo>
                    <a:lnTo>
                      <a:pt x="34" y="69"/>
                    </a:lnTo>
                    <a:lnTo>
                      <a:pt x="39" y="52"/>
                    </a:lnTo>
                    <a:lnTo>
                      <a:pt x="45" y="36"/>
                    </a:lnTo>
                    <a:lnTo>
                      <a:pt x="49" y="24"/>
                    </a:lnTo>
                    <a:lnTo>
                      <a:pt x="53" y="12"/>
                    </a:lnTo>
                    <a:lnTo>
                      <a:pt x="55" y="4"/>
                    </a:lnTo>
                    <a:lnTo>
                      <a:pt x="57" y="0"/>
                    </a:lnTo>
                    <a:close/>
                  </a:path>
                </a:pathLst>
              </a:custGeom>
              <a:solidFill>
                <a:srgbClr val="00001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5919787" y="3763963"/>
                <a:ext cx="1027113" cy="914400"/>
              </a:xfrm>
              <a:custGeom>
                <a:avLst/>
                <a:gdLst/>
                <a:ahLst/>
                <a:cxnLst>
                  <a:cxn ang="0">
                    <a:pos x="469" y="0"/>
                  </a:cxn>
                  <a:cxn ang="0">
                    <a:pos x="483" y="3"/>
                  </a:cxn>
                  <a:cxn ang="0">
                    <a:pos x="509" y="10"/>
                  </a:cxn>
                  <a:cxn ang="0">
                    <a:pos x="541" y="23"/>
                  </a:cxn>
                  <a:cxn ang="0">
                    <a:pos x="578" y="44"/>
                  </a:cxn>
                  <a:cxn ang="0">
                    <a:pos x="614" y="74"/>
                  </a:cxn>
                  <a:cxn ang="0">
                    <a:pos x="647" y="115"/>
                  </a:cxn>
                  <a:cxn ang="0">
                    <a:pos x="644" y="122"/>
                  </a:cxn>
                  <a:cxn ang="0">
                    <a:pos x="620" y="171"/>
                  </a:cxn>
                  <a:cxn ang="0">
                    <a:pos x="601" y="209"/>
                  </a:cxn>
                  <a:cxn ang="0">
                    <a:pos x="578" y="252"/>
                  </a:cxn>
                  <a:cxn ang="0">
                    <a:pos x="537" y="324"/>
                  </a:cxn>
                  <a:cxn ang="0">
                    <a:pos x="507" y="374"/>
                  </a:cxn>
                  <a:cxn ang="0">
                    <a:pos x="476" y="423"/>
                  </a:cxn>
                  <a:cxn ang="0">
                    <a:pos x="428" y="489"/>
                  </a:cxn>
                  <a:cxn ang="0">
                    <a:pos x="395" y="525"/>
                  </a:cxn>
                  <a:cxn ang="0">
                    <a:pos x="365" y="553"/>
                  </a:cxn>
                  <a:cxn ang="0">
                    <a:pos x="335" y="571"/>
                  </a:cxn>
                  <a:cxn ang="0">
                    <a:pos x="308" y="576"/>
                  </a:cxn>
                  <a:cxn ang="0">
                    <a:pos x="289" y="568"/>
                  </a:cxn>
                  <a:cxn ang="0">
                    <a:pos x="270" y="549"/>
                  </a:cxn>
                  <a:cxn ang="0">
                    <a:pos x="250" y="523"/>
                  </a:cxn>
                  <a:cxn ang="0">
                    <a:pos x="224" y="477"/>
                  </a:cxn>
                  <a:cxn ang="0">
                    <a:pos x="209" y="447"/>
                  </a:cxn>
                  <a:cxn ang="0">
                    <a:pos x="198" y="422"/>
                  </a:cxn>
                  <a:cxn ang="0">
                    <a:pos x="191" y="404"/>
                  </a:cxn>
                  <a:cxn ang="0">
                    <a:pos x="188" y="397"/>
                  </a:cxn>
                  <a:cxn ang="0">
                    <a:pos x="134" y="544"/>
                  </a:cxn>
                  <a:cxn ang="0">
                    <a:pos x="127" y="547"/>
                  </a:cxn>
                  <a:cxn ang="0">
                    <a:pos x="112" y="551"/>
                  </a:cxn>
                  <a:cxn ang="0">
                    <a:pos x="87" y="555"/>
                  </a:cxn>
                  <a:cxn ang="0">
                    <a:pos x="49" y="557"/>
                  </a:cxn>
                  <a:cxn ang="0">
                    <a:pos x="0" y="555"/>
                  </a:cxn>
                  <a:cxn ang="0">
                    <a:pos x="3" y="549"/>
                  </a:cxn>
                  <a:cxn ang="0">
                    <a:pos x="12" y="531"/>
                  </a:cxn>
                  <a:cxn ang="0">
                    <a:pos x="27" y="501"/>
                  </a:cxn>
                  <a:cxn ang="0">
                    <a:pos x="48" y="458"/>
                  </a:cxn>
                  <a:cxn ang="0">
                    <a:pos x="72" y="402"/>
                  </a:cxn>
                  <a:cxn ang="0">
                    <a:pos x="95" y="344"/>
                  </a:cxn>
                  <a:cxn ang="0">
                    <a:pos x="113" y="290"/>
                  </a:cxn>
                  <a:cxn ang="0">
                    <a:pos x="132" y="229"/>
                  </a:cxn>
                  <a:cxn ang="0">
                    <a:pos x="149" y="167"/>
                  </a:cxn>
                  <a:cxn ang="0">
                    <a:pos x="164" y="108"/>
                  </a:cxn>
                  <a:cxn ang="0">
                    <a:pos x="177" y="57"/>
                  </a:cxn>
                  <a:cxn ang="0">
                    <a:pos x="223" y="40"/>
                  </a:cxn>
                  <a:cxn ang="0">
                    <a:pos x="314" y="45"/>
                  </a:cxn>
                  <a:cxn ang="0">
                    <a:pos x="314" y="45"/>
                  </a:cxn>
                  <a:cxn ang="0">
                    <a:pos x="319" y="58"/>
                  </a:cxn>
                  <a:cxn ang="0">
                    <a:pos x="327" y="81"/>
                  </a:cxn>
                  <a:cxn ang="0">
                    <a:pos x="335" y="114"/>
                  </a:cxn>
                  <a:cxn ang="0">
                    <a:pos x="344" y="153"/>
                  </a:cxn>
                  <a:cxn ang="0">
                    <a:pos x="350" y="199"/>
                  </a:cxn>
                  <a:cxn ang="0">
                    <a:pos x="352" y="225"/>
                  </a:cxn>
                  <a:cxn ang="0">
                    <a:pos x="357" y="218"/>
                  </a:cxn>
                  <a:cxn ang="0">
                    <a:pos x="367" y="199"/>
                  </a:cxn>
                  <a:cxn ang="0">
                    <a:pos x="381" y="172"/>
                  </a:cxn>
                  <a:cxn ang="0">
                    <a:pos x="396" y="140"/>
                  </a:cxn>
                  <a:cxn ang="0">
                    <a:pos x="412" y="106"/>
                  </a:cxn>
                  <a:cxn ang="0">
                    <a:pos x="429" y="70"/>
                  </a:cxn>
                  <a:cxn ang="0">
                    <a:pos x="446" y="38"/>
                  </a:cxn>
                  <a:cxn ang="0">
                    <a:pos x="460" y="11"/>
                  </a:cxn>
                </a:cxnLst>
                <a:rect l="0" t="0" r="r" b="b"/>
                <a:pathLst>
                  <a:path w="647" h="576">
                    <a:moveTo>
                      <a:pt x="467" y="0"/>
                    </a:moveTo>
                    <a:lnTo>
                      <a:pt x="469" y="0"/>
                    </a:lnTo>
                    <a:lnTo>
                      <a:pt x="474" y="2"/>
                    </a:lnTo>
                    <a:lnTo>
                      <a:pt x="483" y="3"/>
                    </a:lnTo>
                    <a:lnTo>
                      <a:pt x="495" y="6"/>
                    </a:lnTo>
                    <a:lnTo>
                      <a:pt x="509" y="10"/>
                    </a:lnTo>
                    <a:lnTo>
                      <a:pt x="524" y="16"/>
                    </a:lnTo>
                    <a:lnTo>
                      <a:pt x="541" y="23"/>
                    </a:lnTo>
                    <a:lnTo>
                      <a:pt x="559" y="32"/>
                    </a:lnTo>
                    <a:lnTo>
                      <a:pt x="578" y="44"/>
                    </a:lnTo>
                    <a:lnTo>
                      <a:pt x="596" y="58"/>
                    </a:lnTo>
                    <a:lnTo>
                      <a:pt x="614" y="74"/>
                    </a:lnTo>
                    <a:lnTo>
                      <a:pt x="632" y="94"/>
                    </a:lnTo>
                    <a:lnTo>
                      <a:pt x="647" y="115"/>
                    </a:lnTo>
                    <a:lnTo>
                      <a:pt x="647" y="117"/>
                    </a:lnTo>
                    <a:lnTo>
                      <a:pt x="644" y="122"/>
                    </a:lnTo>
                    <a:lnTo>
                      <a:pt x="640" y="131"/>
                    </a:lnTo>
                    <a:lnTo>
                      <a:pt x="620" y="171"/>
                    </a:lnTo>
                    <a:lnTo>
                      <a:pt x="611" y="189"/>
                    </a:lnTo>
                    <a:lnTo>
                      <a:pt x="601" y="209"/>
                    </a:lnTo>
                    <a:lnTo>
                      <a:pt x="590" y="229"/>
                    </a:lnTo>
                    <a:lnTo>
                      <a:pt x="578" y="252"/>
                    </a:lnTo>
                    <a:lnTo>
                      <a:pt x="565" y="275"/>
                    </a:lnTo>
                    <a:lnTo>
                      <a:pt x="537" y="324"/>
                    </a:lnTo>
                    <a:lnTo>
                      <a:pt x="523" y="349"/>
                    </a:lnTo>
                    <a:lnTo>
                      <a:pt x="507" y="374"/>
                    </a:lnTo>
                    <a:lnTo>
                      <a:pt x="491" y="399"/>
                    </a:lnTo>
                    <a:lnTo>
                      <a:pt x="476" y="423"/>
                    </a:lnTo>
                    <a:lnTo>
                      <a:pt x="444" y="468"/>
                    </a:lnTo>
                    <a:lnTo>
                      <a:pt x="428" y="489"/>
                    </a:lnTo>
                    <a:lnTo>
                      <a:pt x="411" y="508"/>
                    </a:lnTo>
                    <a:lnTo>
                      <a:pt x="395" y="525"/>
                    </a:lnTo>
                    <a:lnTo>
                      <a:pt x="380" y="541"/>
                    </a:lnTo>
                    <a:lnTo>
                      <a:pt x="365" y="553"/>
                    </a:lnTo>
                    <a:lnTo>
                      <a:pt x="349" y="563"/>
                    </a:lnTo>
                    <a:lnTo>
                      <a:pt x="335" y="571"/>
                    </a:lnTo>
                    <a:lnTo>
                      <a:pt x="322" y="575"/>
                    </a:lnTo>
                    <a:lnTo>
                      <a:pt x="308" y="576"/>
                    </a:lnTo>
                    <a:lnTo>
                      <a:pt x="299" y="573"/>
                    </a:lnTo>
                    <a:lnTo>
                      <a:pt x="289" y="568"/>
                    </a:lnTo>
                    <a:lnTo>
                      <a:pt x="279" y="560"/>
                    </a:lnTo>
                    <a:lnTo>
                      <a:pt x="270" y="549"/>
                    </a:lnTo>
                    <a:lnTo>
                      <a:pt x="260" y="537"/>
                    </a:lnTo>
                    <a:lnTo>
                      <a:pt x="250" y="523"/>
                    </a:lnTo>
                    <a:lnTo>
                      <a:pt x="241" y="508"/>
                    </a:lnTo>
                    <a:lnTo>
                      <a:pt x="224" y="477"/>
                    </a:lnTo>
                    <a:lnTo>
                      <a:pt x="217" y="462"/>
                    </a:lnTo>
                    <a:lnTo>
                      <a:pt x="209" y="447"/>
                    </a:lnTo>
                    <a:lnTo>
                      <a:pt x="203" y="434"/>
                    </a:lnTo>
                    <a:lnTo>
                      <a:pt x="198" y="422"/>
                    </a:lnTo>
                    <a:lnTo>
                      <a:pt x="194" y="412"/>
                    </a:lnTo>
                    <a:lnTo>
                      <a:pt x="191" y="404"/>
                    </a:lnTo>
                    <a:lnTo>
                      <a:pt x="189" y="399"/>
                    </a:lnTo>
                    <a:lnTo>
                      <a:pt x="188" y="397"/>
                    </a:lnTo>
                    <a:lnTo>
                      <a:pt x="135" y="543"/>
                    </a:lnTo>
                    <a:lnTo>
                      <a:pt x="134" y="544"/>
                    </a:lnTo>
                    <a:lnTo>
                      <a:pt x="132" y="545"/>
                    </a:lnTo>
                    <a:lnTo>
                      <a:pt x="127" y="547"/>
                    </a:lnTo>
                    <a:lnTo>
                      <a:pt x="120" y="549"/>
                    </a:lnTo>
                    <a:lnTo>
                      <a:pt x="112" y="551"/>
                    </a:lnTo>
                    <a:lnTo>
                      <a:pt x="100" y="553"/>
                    </a:lnTo>
                    <a:lnTo>
                      <a:pt x="87" y="555"/>
                    </a:lnTo>
                    <a:lnTo>
                      <a:pt x="69" y="556"/>
                    </a:lnTo>
                    <a:lnTo>
                      <a:pt x="49" y="557"/>
                    </a:lnTo>
                    <a:lnTo>
                      <a:pt x="26" y="557"/>
                    </a:lnTo>
                    <a:lnTo>
                      <a:pt x="0" y="555"/>
                    </a:lnTo>
                    <a:lnTo>
                      <a:pt x="0" y="554"/>
                    </a:lnTo>
                    <a:lnTo>
                      <a:pt x="3" y="549"/>
                    </a:lnTo>
                    <a:lnTo>
                      <a:pt x="7" y="542"/>
                    </a:lnTo>
                    <a:lnTo>
                      <a:pt x="12" y="531"/>
                    </a:lnTo>
                    <a:lnTo>
                      <a:pt x="19" y="518"/>
                    </a:lnTo>
                    <a:lnTo>
                      <a:pt x="27" y="501"/>
                    </a:lnTo>
                    <a:lnTo>
                      <a:pt x="37" y="481"/>
                    </a:lnTo>
                    <a:lnTo>
                      <a:pt x="48" y="458"/>
                    </a:lnTo>
                    <a:lnTo>
                      <a:pt x="59" y="432"/>
                    </a:lnTo>
                    <a:lnTo>
                      <a:pt x="72" y="402"/>
                    </a:lnTo>
                    <a:lnTo>
                      <a:pt x="86" y="368"/>
                    </a:lnTo>
                    <a:lnTo>
                      <a:pt x="95" y="344"/>
                    </a:lnTo>
                    <a:lnTo>
                      <a:pt x="104" y="318"/>
                    </a:lnTo>
                    <a:lnTo>
                      <a:pt x="113" y="290"/>
                    </a:lnTo>
                    <a:lnTo>
                      <a:pt x="122" y="260"/>
                    </a:lnTo>
                    <a:lnTo>
                      <a:pt x="132" y="229"/>
                    </a:lnTo>
                    <a:lnTo>
                      <a:pt x="140" y="198"/>
                    </a:lnTo>
                    <a:lnTo>
                      <a:pt x="149" y="167"/>
                    </a:lnTo>
                    <a:lnTo>
                      <a:pt x="157" y="137"/>
                    </a:lnTo>
                    <a:lnTo>
                      <a:pt x="164" y="108"/>
                    </a:lnTo>
                    <a:lnTo>
                      <a:pt x="171" y="82"/>
                    </a:lnTo>
                    <a:lnTo>
                      <a:pt x="177" y="57"/>
                    </a:lnTo>
                    <a:lnTo>
                      <a:pt x="182" y="36"/>
                    </a:lnTo>
                    <a:lnTo>
                      <a:pt x="223" y="40"/>
                    </a:lnTo>
                    <a:lnTo>
                      <a:pt x="267" y="43"/>
                    </a:lnTo>
                    <a:lnTo>
                      <a:pt x="314" y="45"/>
                    </a:lnTo>
                    <a:lnTo>
                      <a:pt x="313" y="44"/>
                    </a:lnTo>
                    <a:lnTo>
                      <a:pt x="314" y="45"/>
                    </a:lnTo>
                    <a:lnTo>
                      <a:pt x="316" y="50"/>
                    </a:lnTo>
                    <a:lnTo>
                      <a:pt x="319" y="58"/>
                    </a:lnTo>
                    <a:lnTo>
                      <a:pt x="323" y="68"/>
                    </a:lnTo>
                    <a:lnTo>
                      <a:pt x="327" y="81"/>
                    </a:lnTo>
                    <a:lnTo>
                      <a:pt x="331" y="96"/>
                    </a:lnTo>
                    <a:lnTo>
                      <a:pt x="335" y="114"/>
                    </a:lnTo>
                    <a:lnTo>
                      <a:pt x="340" y="132"/>
                    </a:lnTo>
                    <a:lnTo>
                      <a:pt x="344" y="153"/>
                    </a:lnTo>
                    <a:lnTo>
                      <a:pt x="347" y="176"/>
                    </a:lnTo>
                    <a:lnTo>
                      <a:pt x="350" y="199"/>
                    </a:lnTo>
                    <a:lnTo>
                      <a:pt x="351" y="225"/>
                    </a:lnTo>
                    <a:lnTo>
                      <a:pt x="352" y="225"/>
                    </a:lnTo>
                    <a:lnTo>
                      <a:pt x="354" y="223"/>
                    </a:lnTo>
                    <a:lnTo>
                      <a:pt x="357" y="218"/>
                    </a:lnTo>
                    <a:lnTo>
                      <a:pt x="362" y="209"/>
                    </a:lnTo>
                    <a:lnTo>
                      <a:pt x="367" y="199"/>
                    </a:lnTo>
                    <a:lnTo>
                      <a:pt x="373" y="187"/>
                    </a:lnTo>
                    <a:lnTo>
                      <a:pt x="381" y="172"/>
                    </a:lnTo>
                    <a:lnTo>
                      <a:pt x="388" y="157"/>
                    </a:lnTo>
                    <a:lnTo>
                      <a:pt x="396" y="140"/>
                    </a:lnTo>
                    <a:lnTo>
                      <a:pt x="404" y="123"/>
                    </a:lnTo>
                    <a:lnTo>
                      <a:pt x="412" y="106"/>
                    </a:lnTo>
                    <a:lnTo>
                      <a:pt x="421" y="88"/>
                    </a:lnTo>
                    <a:lnTo>
                      <a:pt x="429" y="70"/>
                    </a:lnTo>
                    <a:lnTo>
                      <a:pt x="438" y="54"/>
                    </a:lnTo>
                    <a:lnTo>
                      <a:pt x="446" y="38"/>
                    </a:lnTo>
                    <a:lnTo>
                      <a:pt x="454" y="24"/>
                    </a:lnTo>
                    <a:lnTo>
                      <a:pt x="460" y="11"/>
                    </a:lnTo>
                    <a:lnTo>
                      <a:pt x="467" y="0"/>
                    </a:lnTo>
                    <a:close/>
                  </a:path>
                </a:pathLst>
              </a:cu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4910137" y="3582988"/>
                <a:ext cx="887413" cy="1133475"/>
              </a:xfrm>
              <a:custGeom>
                <a:avLst/>
                <a:gdLst/>
                <a:ahLst/>
                <a:cxnLst>
                  <a:cxn ang="0">
                    <a:pos x="464" y="11"/>
                  </a:cxn>
                  <a:cxn ang="0">
                    <a:pos x="488" y="36"/>
                  </a:cxn>
                  <a:cxn ang="0">
                    <a:pos x="521" y="61"/>
                  </a:cxn>
                  <a:cxn ang="0">
                    <a:pos x="559" y="82"/>
                  </a:cxn>
                  <a:cxn ang="0">
                    <a:pos x="548" y="113"/>
                  </a:cxn>
                  <a:cxn ang="0">
                    <a:pos x="533" y="158"/>
                  </a:cxn>
                  <a:cxn ang="0">
                    <a:pos x="513" y="213"/>
                  </a:cxn>
                  <a:cxn ang="0">
                    <a:pos x="491" y="277"/>
                  </a:cxn>
                  <a:cxn ang="0">
                    <a:pos x="467" y="348"/>
                  </a:cxn>
                  <a:cxn ang="0">
                    <a:pos x="441" y="422"/>
                  </a:cxn>
                  <a:cxn ang="0">
                    <a:pos x="415" y="499"/>
                  </a:cxn>
                  <a:cxn ang="0">
                    <a:pos x="389" y="574"/>
                  </a:cxn>
                  <a:cxn ang="0">
                    <a:pos x="365" y="647"/>
                  </a:cxn>
                  <a:cxn ang="0">
                    <a:pos x="343" y="714"/>
                  </a:cxn>
                  <a:cxn ang="0">
                    <a:pos x="323" y="713"/>
                  </a:cxn>
                  <a:cxn ang="0">
                    <a:pos x="291" y="712"/>
                  </a:cxn>
                  <a:cxn ang="0">
                    <a:pos x="249" y="709"/>
                  </a:cxn>
                  <a:cxn ang="0">
                    <a:pos x="197" y="703"/>
                  </a:cxn>
                  <a:cxn ang="0">
                    <a:pos x="141" y="694"/>
                  </a:cxn>
                  <a:cxn ang="0">
                    <a:pos x="83" y="681"/>
                  </a:cxn>
                  <a:cxn ang="0">
                    <a:pos x="27" y="663"/>
                  </a:cxn>
                  <a:cxn ang="0">
                    <a:pos x="1" y="650"/>
                  </a:cxn>
                  <a:cxn ang="0">
                    <a:pos x="4" y="635"/>
                  </a:cxn>
                  <a:cxn ang="0">
                    <a:pos x="12" y="607"/>
                  </a:cxn>
                  <a:cxn ang="0">
                    <a:pos x="23" y="568"/>
                  </a:cxn>
                  <a:cxn ang="0">
                    <a:pos x="37" y="520"/>
                  </a:cxn>
                  <a:cxn ang="0">
                    <a:pos x="57" y="466"/>
                  </a:cxn>
                  <a:cxn ang="0">
                    <a:pos x="80" y="408"/>
                  </a:cxn>
                  <a:cxn ang="0">
                    <a:pos x="108" y="347"/>
                  </a:cxn>
                  <a:cxn ang="0">
                    <a:pos x="140" y="287"/>
                  </a:cxn>
                  <a:cxn ang="0">
                    <a:pos x="178" y="229"/>
                  </a:cxn>
                  <a:cxn ang="0">
                    <a:pos x="219" y="176"/>
                  </a:cxn>
                  <a:cxn ang="0">
                    <a:pos x="277" y="118"/>
                  </a:cxn>
                  <a:cxn ang="0">
                    <a:pos x="332" y="72"/>
                  </a:cxn>
                  <a:cxn ang="0">
                    <a:pos x="382" y="38"/>
                  </a:cxn>
                  <a:cxn ang="0">
                    <a:pos x="424" y="15"/>
                  </a:cxn>
                  <a:cxn ang="0">
                    <a:pos x="455" y="0"/>
                  </a:cxn>
                </a:cxnLst>
                <a:rect l="0" t="0" r="r" b="b"/>
                <a:pathLst>
                  <a:path w="559" h="714">
                    <a:moveTo>
                      <a:pt x="455" y="0"/>
                    </a:moveTo>
                    <a:lnTo>
                      <a:pt x="464" y="11"/>
                    </a:lnTo>
                    <a:lnTo>
                      <a:pt x="475" y="23"/>
                    </a:lnTo>
                    <a:lnTo>
                      <a:pt x="488" y="36"/>
                    </a:lnTo>
                    <a:lnTo>
                      <a:pt x="503" y="49"/>
                    </a:lnTo>
                    <a:lnTo>
                      <a:pt x="521" y="61"/>
                    </a:lnTo>
                    <a:lnTo>
                      <a:pt x="539" y="72"/>
                    </a:lnTo>
                    <a:lnTo>
                      <a:pt x="559" y="82"/>
                    </a:lnTo>
                    <a:lnTo>
                      <a:pt x="555" y="96"/>
                    </a:lnTo>
                    <a:lnTo>
                      <a:pt x="548" y="113"/>
                    </a:lnTo>
                    <a:lnTo>
                      <a:pt x="541" y="134"/>
                    </a:lnTo>
                    <a:lnTo>
                      <a:pt x="533" y="158"/>
                    </a:lnTo>
                    <a:lnTo>
                      <a:pt x="523" y="184"/>
                    </a:lnTo>
                    <a:lnTo>
                      <a:pt x="513" y="213"/>
                    </a:lnTo>
                    <a:lnTo>
                      <a:pt x="502" y="244"/>
                    </a:lnTo>
                    <a:lnTo>
                      <a:pt x="491" y="277"/>
                    </a:lnTo>
                    <a:lnTo>
                      <a:pt x="479" y="312"/>
                    </a:lnTo>
                    <a:lnTo>
                      <a:pt x="467" y="348"/>
                    </a:lnTo>
                    <a:lnTo>
                      <a:pt x="454" y="385"/>
                    </a:lnTo>
                    <a:lnTo>
                      <a:pt x="441" y="422"/>
                    </a:lnTo>
                    <a:lnTo>
                      <a:pt x="428" y="460"/>
                    </a:lnTo>
                    <a:lnTo>
                      <a:pt x="415" y="499"/>
                    </a:lnTo>
                    <a:lnTo>
                      <a:pt x="403" y="537"/>
                    </a:lnTo>
                    <a:lnTo>
                      <a:pt x="389" y="574"/>
                    </a:lnTo>
                    <a:lnTo>
                      <a:pt x="377" y="611"/>
                    </a:lnTo>
                    <a:lnTo>
                      <a:pt x="365" y="647"/>
                    </a:lnTo>
                    <a:lnTo>
                      <a:pt x="353" y="681"/>
                    </a:lnTo>
                    <a:lnTo>
                      <a:pt x="343" y="714"/>
                    </a:lnTo>
                    <a:lnTo>
                      <a:pt x="334" y="714"/>
                    </a:lnTo>
                    <a:lnTo>
                      <a:pt x="323" y="713"/>
                    </a:lnTo>
                    <a:lnTo>
                      <a:pt x="309" y="713"/>
                    </a:lnTo>
                    <a:lnTo>
                      <a:pt x="291" y="712"/>
                    </a:lnTo>
                    <a:lnTo>
                      <a:pt x="271" y="711"/>
                    </a:lnTo>
                    <a:lnTo>
                      <a:pt x="249" y="709"/>
                    </a:lnTo>
                    <a:lnTo>
                      <a:pt x="223" y="706"/>
                    </a:lnTo>
                    <a:lnTo>
                      <a:pt x="197" y="703"/>
                    </a:lnTo>
                    <a:lnTo>
                      <a:pt x="170" y="699"/>
                    </a:lnTo>
                    <a:lnTo>
                      <a:pt x="141" y="694"/>
                    </a:lnTo>
                    <a:lnTo>
                      <a:pt x="113" y="688"/>
                    </a:lnTo>
                    <a:lnTo>
                      <a:pt x="83" y="681"/>
                    </a:lnTo>
                    <a:lnTo>
                      <a:pt x="55" y="673"/>
                    </a:lnTo>
                    <a:lnTo>
                      <a:pt x="27" y="663"/>
                    </a:lnTo>
                    <a:lnTo>
                      <a:pt x="0" y="652"/>
                    </a:lnTo>
                    <a:lnTo>
                      <a:pt x="1" y="650"/>
                    </a:lnTo>
                    <a:lnTo>
                      <a:pt x="2" y="644"/>
                    </a:lnTo>
                    <a:lnTo>
                      <a:pt x="4" y="635"/>
                    </a:lnTo>
                    <a:lnTo>
                      <a:pt x="8" y="622"/>
                    </a:lnTo>
                    <a:lnTo>
                      <a:pt x="12" y="607"/>
                    </a:lnTo>
                    <a:lnTo>
                      <a:pt x="16" y="588"/>
                    </a:lnTo>
                    <a:lnTo>
                      <a:pt x="23" y="568"/>
                    </a:lnTo>
                    <a:lnTo>
                      <a:pt x="30" y="545"/>
                    </a:lnTo>
                    <a:lnTo>
                      <a:pt x="37" y="520"/>
                    </a:lnTo>
                    <a:lnTo>
                      <a:pt x="47" y="494"/>
                    </a:lnTo>
                    <a:lnTo>
                      <a:pt x="57" y="466"/>
                    </a:lnTo>
                    <a:lnTo>
                      <a:pt x="68" y="437"/>
                    </a:lnTo>
                    <a:lnTo>
                      <a:pt x="80" y="408"/>
                    </a:lnTo>
                    <a:lnTo>
                      <a:pt x="93" y="378"/>
                    </a:lnTo>
                    <a:lnTo>
                      <a:pt x="108" y="347"/>
                    </a:lnTo>
                    <a:lnTo>
                      <a:pt x="124" y="317"/>
                    </a:lnTo>
                    <a:lnTo>
                      <a:pt x="140" y="287"/>
                    </a:lnTo>
                    <a:lnTo>
                      <a:pt x="158" y="258"/>
                    </a:lnTo>
                    <a:lnTo>
                      <a:pt x="178" y="229"/>
                    </a:lnTo>
                    <a:lnTo>
                      <a:pt x="198" y="202"/>
                    </a:lnTo>
                    <a:lnTo>
                      <a:pt x="219" y="176"/>
                    </a:lnTo>
                    <a:lnTo>
                      <a:pt x="249" y="145"/>
                    </a:lnTo>
                    <a:lnTo>
                      <a:pt x="277" y="118"/>
                    </a:lnTo>
                    <a:lnTo>
                      <a:pt x="305" y="93"/>
                    </a:lnTo>
                    <a:lnTo>
                      <a:pt x="332" y="72"/>
                    </a:lnTo>
                    <a:lnTo>
                      <a:pt x="358" y="54"/>
                    </a:lnTo>
                    <a:lnTo>
                      <a:pt x="382" y="38"/>
                    </a:lnTo>
                    <a:lnTo>
                      <a:pt x="404" y="25"/>
                    </a:lnTo>
                    <a:lnTo>
                      <a:pt x="424" y="15"/>
                    </a:lnTo>
                    <a:lnTo>
                      <a:pt x="440" y="7"/>
                    </a:lnTo>
                    <a:lnTo>
                      <a:pt x="455" y="0"/>
                    </a:lnTo>
                    <a:close/>
                  </a:path>
                </a:pathLst>
              </a:cu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5229224" y="4197350"/>
                <a:ext cx="1038225" cy="641350"/>
              </a:xfrm>
              <a:custGeom>
                <a:avLst/>
                <a:gdLst/>
                <a:ahLst/>
                <a:cxnLst>
                  <a:cxn ang="0">
                    <a:pos x="7" y="2"/>
                  </a:cxn>
                  <a:cxn ang="0">
                    <a:pos x="8" y="19"/>
                  </a:cxn>
                  <a:cxn ang="0">
                    <a:pos x="12" y="49"/>
                  </a:cxn>
                  <a:cxn ang="0">
                    <a:pos x="18" y="88"/>
                  </a:cxn>
                  <a:cxn ang="0">
                    <a:pos x="28" y="133"/>
                  </a:cxn>
                  <a:cxn ang="0">
                    <a:pos x="42" y="178"/>
                  </a:cxn>
                  <a:cxn ang="0">
                    <a:pos x="63" y="220"/>
                  </a:cxn>
                  <a:cxn ang="0">
                    <a:pos x="68" y="216"/>
                  </a:cxn>
                  <a:cxn ang="0">
                    <a:pos x="81" y="206"/>
                  </a:cxn>
                  <a:cxn ang="0">
                    <a:pos x="102" y="190"/>
                  </a:cxn>
                  <a:cxn ang="0">
                    <a:pos x="127" y="171"/>
                  </a:cxn>
                  <a:cxn ang="0">
                    <a:pos x="156" y="151"/>
                  </a:cxn>
                  <a:cxn ang="0">
                    <a:pos x="185" y="130"/>
                  </a:cxn>
                  <a:cxn ang="0">
                    <a:pos x="213" y="111"/>
                  </a:cxn>
                  <a:cxn ang="0">
                    <a:pos x="238" y="96"/>
                  </a:cxn>
                  <a:cxn ang="0">
                    <a:pos x="258" y="86"/>
                  </a:cxn>
                  <a:cxn ang="0">
                    <a:pos x="271" y="83"/>
                  </a:cxn>
                  <a:cxn ang="0">
                    <a:pos x="275" y="88"/>
                  </a:cxn>
                  <a:cxn ang="0">
                    <a:pos x="283" y="91"/>
                  </a:cxn>
                  <a:cxn ang="0">
                    <a:pos x="302" y="97"/>
                  </a:cxn>
                  <a:cxn ang="0">
                    <a:pos x="349" y="114"/>
                  </a:cxn>
                  <a:cxn ang="0">
                    <a:pos x="388" y="129"/>
                  </a:cxn>
                  <a:cxn ang="0">
                    <a:pos x="431" y="145"/>
                  </a:cxn>
                  <a:cxn ang="0">
                    <a:pos x="474" y="163"/>
                  </a:cxn>
                  <a:cxn ang="0">
                    <a:pos x="514" y="182"/>
                  </a:cxn>
                  <a:cxn ang="0">
                    <a:pos x="549" y="201"/>
                  </a:cxn>
                  <a:cxn ang="0">
                    <a:pos x="577" y="219"/>
                  </a:cxn>
                  <a:cxn ang="0">
                    <a:pos x="587" y="229"/>
                  </a:cxn>
                  <a:cxn ang="0">
                    <a:pos x="582" y="240"/>
                  </a:cxn>
                  <a:cxn ang="0">
                    <a:pos x="589" y="255"/>
                  </a:cxn>
                  <a:cxn ang="0">
                    <a:pos x="614" y="272"/>
                  </a:cxn>
                  <a:cxn ang="0">
                    <a:pos x="636" y="293"/>
                  </a:cxn>
                  <a:cxn ang="0">
                    <a:pos x="652" y="316"/>
                  </a:cxn>
                  <a:cxn ang="0">
                    <a:pos x="654" y="341"/>
                  </a:cxn>
                  <a:cxn ang="0">
                    <a:pos x="643" y="364"/>
                  </a:cxn>
                  <a:cxn ang="0">
                    <a:pos x="622" y="383"/>
                  </a:cxn>
                  <a:cxn ang="0">
                    <a:pos x="593" y="397"/>
                  </a:cxn>
                  <a:cxn ang="0">
                    <a:pos x="555" y="404"/>
                  </a:cxn>
                  <a:cxn ang="0">
                    <a:pos x="511" y="401"/>
                  </a:cxn>
                  <a:cxn ang="0">
                    <a:pos x="462" y="387"/>
                  </a:cxn>
                  <a:cxn ang="0">
                    <a:pos x="449" y="396"/>
                  </a:cxn>
                  <a:cxn ang="0">
                    <a:pos x="444" y="399"/>
                  </a:cxn>
                  <a:cxn ang="0">
                    <a:pos x="437" y="397"/>
                  </a:cxn>
                  <a:cxn ang="0">
                    <a:pos x="416" y="391"/>
                  </a:cxn>
                  <a:cxn ang="0">
                    <a:pos x="385" y="381"/>
                  </a:cxn>
                  <a:cxn ang="0">
                    <a:pos x="346" y="369"/>
                  </a:cxn>
                  <a:cxn ang="0">
                    <a:pos x="302" y="356"/>
                  </a:cxn>
                  <a:cxn ang="0">
                    <a:pos x="254" y="340"/>
                  </a:cxn>
                  <a:cxn ang="0">
                    <a:pos x="206" y="324"/>
                  </a:cxn>
                  <a:cxn ang="0">
                    <a:pos x="159" y="306"/>
                  </a:cxn>
                  <a:cxn ang="0">
                    <a:pos x="117" y="290"/>
                  </a:cxn>
                  <a:cxn ang="0">
                    <a:pos x="80" y="274"/>
                  </a:cxn>
                  <a:cxn ang="0">
                    <a:pos x="54" y="259"/>
                  </a:cxn>
                  <a:cxn ang="0">
                    <a:pos x="38" y="246"/>
                  </a:cxn>
                  <a:cxn ang="0">
                    <a:pos x="32" y="234"/>
                  </a:cxn>
                  <a:cxn ang="0">
                    <a:pos x="25" y="216"/>
                  </a:cxn>
                  <a:cxn ang="0">
                    <a:pos x="16" y="189"/>
                  </a:cxn>
                  <a:cxn ang="0">
                    <a:pos x="7" y="151"/>
                  </a:cxn>
                  <a:cxn ang="0">
                    <a:pos x="1" y="107"/>
                  </a:cxn>
                  <a:cxn ang="0">
                    <a:pos x="0" y="55"/>
                  </a:cxn>
                  <a:cxn ang="0">
                    <a:pos x="7" y="0"/>
                  </a:cxn>
                </a:cxnLst>
                <a:rect l="0" t="0" r="r" b="b"/>
                <a:pathLst>
                  <a:path w="654" h="404">
                    <a:moveTo>
                      <a:pt x="7" y="0"/>
                    </a:moveTo>
                    <a:lnTo>
                      <a:pt x="7" y="2"/>
                    </a:lnTo>
                    <a:lnTo>
                      <a:pt x="8" y="8"/>
                    </a:lnTo>
                    <a:lnTo>
                      <a:pt x="8" y="19"/>
                    </a:lnTo>
                    <a:lnTo>
                      <a:pt x="10" y="33"/>
                    </a:lnTo>
                    <a:lnTo>
                      <a:pt x="12" y="49"/>
                    </a:lnTo>
                    <a:lnTo>
                      <a:pt x="14" y="67"/>
                    </a:lnTo>
                    <a:lnTo>
                      <a:pt x="18" y="88"/>
                    </a:lnTo>
                    <a:lnTo>
                      <a:pt x="22" y="110"/>
                    </a:lnTo>
                    <a:lnTo>
                      <a:pt x="28" y="133"/>
                    </a:lnTo>
                    <a:lnTo>
                      <a:pt x="34" y="155"/>
                    </a:lnTo>
                    <a:lnTo>
                      <a:pt x="42" y="178"/>
                    </a:lnTo>
                    <a:lnTo>
                      <a:pt x="52" y="200"/>
                    </a:lnTo>
                    <a:lnTo>
                      <a:pt x="63" y="220"/>
                    </a:lnTo>
                    <a:lnTo>
                      <a:pt x="64" y="219"/>
                    </a:lnTo>
                    <a:lnTo>
                      <a:pt x="68" y="216"/>
                    </a:lnTo>
                    <a:lnTo>
                      <a:pt x="73" y="212"/>
                    </a:lnTo>
                    <a:lnTo>
                      <a:pt x="81" y="206"/>
                    </a:lnTo>
                    <a:lnTo>
                      <a:pt x="91" y="198"/>
                    </a:lnTo>
                    <a:lnTo>
                      <a:pt x="102" y="190"/>
                    </a:lnTo>
                    <a:lnTo>
                      <a:pt x="115" y="181"/>
                    </a:lnTo>
                    <a:lnTo>
                      <a:pt x="127" y="171"/>
                    </a:lnTo>
                    <a:lnTo>
                      <a:pt x="141" y="161"/>
                    </a:lnTo>
                    <a:lnTo>
                      <a:pt x="156" y="151"/>
                    </a:lnTo>
                    <a:lnTo>
                      <a:pt x="170" y="140"/>
                    </a:lnTo>
                    <a:lnTo>
                      <a:pt x="185" y="130"/>
                    </a:lnTo>
                    <a:lnTo>
                      <a:pt x="199" y="120"/>
                    </a:lnTo>
                    <a:lnTo>
                      <a:pt x="213" y="111"/>
                    </a:lnTo>
                    <a:lnTo>
                      <a:pt x="226" y="103"/>
                    </a:lnTo>
                    <a:lnTo>
                      <a:pt x="238" y="96"/>
                    </a:lnTo>
                    <a:lnTo>
                      <a:pt x="249" y="90"/>
                    </a:lnTo>
                    <a:lnTo>
                      <a:pt x="258" y="86"/>
                    </a:lnTo>
                    <a:lnTo>
                      <a:pt x="265" y="83"/>
                    </a:lnTo>
                    <a:lnTo>
                      <a:pt x="271" y="83"/>
                    </a:lnTo>
                    <a:lnTo>
                      <a:pt x="275" y="84"/>
                    </a:lnTo>
                    <a:lnTo>
                      <a:pt x="275" y="88"/>
                    </a:lnTo>
                    <a:lnTo>
                      <a:pt x="277" y="89"/>
                    </a:lnTo>
                    <a:lnTo>
                      <a:pt x="283" y="91"/>
                    </a:lnTo>
                    <a:lnTo>
                      <a:pt x="291" y="93"/>
                    </a:lnTo>
                    <a:lnTo>
                      <a:pt x="302" y="97"/>
                    </a:lnTo>
                    <a:lnTo>
                      <a:pt x="332" y="107"/>
                    </a:lnTo>
                    <a:lnTo>
                      <a:pt x="349" y="114"/>
                    </a:lnTo>
                    <a:lnTo>
                      <a:pt x="368" y="121"/>
                    </a:lnTo>
                    <a:lnTo>
                      <a:pt x="388" y="129"/>
                    </a:lnTo>
                    <a:lnTo>
                      <a:pt x="409" y="137"/>
                    </a:lnTo>
                    <a:lnTo>
                      <a:pt x="431" y="145"/>
                    </a:lnTo>
                    <a:lnTo>
                      <a:pt x="452" y="154"/>
                    </a:lnTo>
                    <a:lnTo>
                      <a:pt x="474" y="163"/>
                    </a:lnTo>
                    <a:lnTo>
                      <a:pt x="494" y="173"/>
                    </a:lnTo>
                    <a:lnTo>
                      <a:pt x="514" y="182"/>
                    </a:lnTo>
                    <a:lnTo>
                      <a:pt x="532" y="192"/>
                    </a:lnTo>
                    <a:lnTo>
                      <a:pt x="549" y="201"/>
                    </a:lnTo>
                    <a:lnTo>
                      <a:pt x="564" y="210"/>
                    </a:lnTo>
                    <a:lnTo>
                      <a:pt x="577" y="219"/>
                    </a:lnTo>
                    <a:lnTo>
                      <a:pt x="587" y="228"/>
                    </a:lnTo>
                    <a:lnTo>
                      <a:pt x="587" y="229"/>
                    </a:lnTo>
                    <a:lnTo>
                      <a:pt x="585" y="233"/>
                    </a:lnTo>
                    <a:lnTo>
                      <a:pt x="582" y="240"/>
                    </a:lnTo>
                    <a:lnTo>
                      <a:pt x="578" y="248"/>
                    </a:lnTo>
                    <a:lnTo>
                      <a:pt x="589" y="255"/>
                    </a:lnTo>
                    <a:lnTo>
                      <a:pt x="601" y="263"/>
                    </a:lnTo>
                    <a:lnTo>
                      <a:pt x="614" y="272"/>
                    </a:lnTo>
                    <a:lnTo>
                      <a:pt x="625" y="282"/>
                    </a:lnTo>
                    <a:lnTo>
                      <a:pt x="636" y="293"/>
                    </a:lnTo>
                    <a:lnTo>
                      <a:pt x="645" y="304"/>
                    </a:lnTo>
                    <a:lnTo>
                      <a:pt x="652" y="316"/>
                    </a:lnTo>
                    <a:lnTo>
                      <a:pt x="654" y="328"/>
                    </a:lnTo>
                    <a:lnTo>
                      <a:pt x="654" y="341"/>
                    </a:lnTo>
                    <a:lnTo>
                      <a:pt x="650" y="352"/>
                    </a:lnTo>
                    <a:lnTo>
                      <a:pt x="643" y="364"/>
                    </a:lnTo>
                    <a:lnTo>
                      <a:pt x="634" y="373"/>
                    </a:lnTo>
                    <a:lnTo>
                      <a:pt x="622" y="383"/>
                    </a:lnTo>
                    <a:lnTo>
                      <a:pt x="608" y="391"/>
                    </a:lnTo>
                    <a:lnTo>
                      <a:pt x="593" y="397"/>
                    </a:lnTo>
                    <a:lnTo>
                      <a:pt x="575" y="401"/>
                    </a:lnTo>
                    <a:lnTo>
                      <a:pt x="555" y="404"/>
                    </a:lnTo>
                    <a:lnTo>
                      <a:pt x="533" y="404"/>
                    </a:lnTo>
                    <a:lnTo>
                      <a:pt x="511" y="401"/>
                    </a:lnTo>
                    <a:lnTo>
                      <a:pt x="487" y="395"/>
                    </a:lnTo>
                    <a:lnTo>
                      <a:pt x="462" y="387"/>
                    </a:lnTo>
                    <a:lnTo>
                      <a:pt x="454" y="392"/>
                    </a:lnTo>
                    <a:lnTo>
                      <a:pt x="449" y="396"/>
                    </a:lnTo>
                    <a:lnTo>
                      <a:pt x="445" y="398"/>
                    </a:lnTo>
                    <a:lnTo>
                      <a:pt x="444" y="399"/>
                    </a:lnTo>
                    <a:lnTo>
                      <a:pt x="442" y="398"/>
                    </a:lnTo>
                    <a:lnTo>
                      <a:pt x="437" y="397"/>
                    </a:lnTo>
                    <a:lnTo>
                      <a:pt x="428" y="394"/>
                    </a:lnTo>
                    <a:lnTo>
                      <a:pt x="416" y="391"/>
                    </a:lnTo>
                    <a:lnTo>
                      <a:pt x="402" y="386"/>
                    </a:lnTo>
                    <a:lnTo>
                      <a:pt x="385" y="381"/>
                    </a:lnTo>
                    <a:lnTo>
                      <a:pt x="367" y="375"/>
                    </a:lnTo>
                    <a:lnTo>
                      <a:pt x="346" y="369"/>
                    </a:lnTo>
                    <a:lnTo>
                      <a:pt x="325" y="363"/>
                    </a:lnTo>
                    <a:lnTo>
                      <a:pt x="302" y="356"/>
                    </a:lnTo>
                    <a:lnTo>
                      <a:pt x="279" y="348"/>
                    </a:lnTo>
                    <a:lnTo>
                      <a:pt x="254" y="340"/>
                    </a:lnTo>
                    <a:lnTo>
                      <a:pt x="230" y="332"/>
                    </a:lnTo>
                    <a:lnTo>
                      <a:pt x="206" y="324"/>
                    </a:lnTo>
                    <a:lnTo>
                      <a:pt x="182" y="315"/>
                    </a:lnTo>
                    <a:lnTo>
                      <a:pt x="159" y="306"/>
                    </a:lnTo>
                    <a:lnTo>
                      <a:pt x="137" y="298"/>
                    </a:lnTo>
                    <a:lnTo>
                      <a:pt x="117" y="290"/>
                    </a:lnTo>
                    <a:lnTo>
                      <a:pt x="97" y="282"/>
                    </a:lnTo>
                    <a:lnTo>
                      <a:pt x="80" y="274"/>
                    </a:lnTo>
                    <a:lnTo>
                      <a:pt x="66" y="266"/>
                    </a:lnTo>
                    <a:lnTo>
                      <a:pt x="54" y="259"/>
                    </a:lnTo>
                    <a:lnTo>
                      <a:pt x="44" y="252"/>
                    </a:lnTo>
                    <a:lnTo>
                      <a:pt x="38" y="246"/>
                    </a:lnTo>
                    <a:lnTo>
                      <a:pt x="35" y="239"/>
                    </a:lnTo>
                    <a:lnTo>
                      <a:pt x="32" y="234"/>
                    </a:lnTo>
                    <a:lnTo>
                      <a:pt x="29" y="226"/>
                    </a:lnTo>
                    <a:lnTo>
                      <a:pt x="25" y="216"/>
                    </a:lnTo>
                    <a:lnTo>
                      <a:pt x="20" y="204"/>
                    </a:lnTo>
                    <a:lnTo>
                      <a:pt x="16" y="189"/>
                    </a:lnTo>
                    <a:lnTo>
                      <a:pt x="11" y="171"/>
                    </a:lnTo>
                    <a:lnTo>
                      <a:pt x="7" y="151"/>
                    </a:lnTo>
                    <a:lnTo>
                      <a:pt x="3" y="130"/>
                    </a:lnTo>
                    <a:lnTo>
                      <a:pt x="1" y="107"/>
                    </a:lnTo>
                    <a:lnTo>
                      <a:pt x="0" y="82"/>
                    </a:lnTo>
                    <a:lnTo>
                      <a:pt x="0" y="55"/>
                    </a:lnTo>
                    <a:lnTo>
                      <a:pt x="2" y="28"/>
                    </a:lnTo>
                    <a:lnTo>
                      <a:pt x="7" y="0"/>
                    </a:lnTo>
                    <a:close/>
                  </a:path>
                </a:pathLst>
              </a:custGeom>
              <a:solidFill>
                <a:srgbClr val="00001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5"/>
              <p:cNvSpPr>
                <a:spLocks/>
              </p:cNvSpPr>
              <p:nvPr/>
            </p:nvSpPr>
            <p:spPr bwMode="auto">
              <a:xfrm>
                <a:off x="5846762" y="5378450"/>
                <a:ext cx="563563" cy="239713"/>
              </a:xfrm>
              <a:custGeom>
                <a:avLst/>
                <a:gdLst/>
                <a:ahLst/>
                <a:cxnLst>
                  <a:cxn ang="0">
                    <a:pos x="206" y="0"/>
                  </a:cxn>
                  <a:cxn ang="0">
                    <a:pos x="233" y="0"/>
                  </a:cxn>
                  <a:cxn ang="0">
                    <a:pos x="263" y="3"/>
                  </a:cxn>
                  <a:cxn ang="0">
                    <a:pos x="281" y="7"/>
                  </a:cxn>
                  <a:cxn ang="0">
                    <a:pos x="298" y="13"/>
                  </a:cxn>
                  <a:cxn ang="0">
                    <a:pos x="311" y="21"/>
                  </a:cxn>
                  <a:cxn ang="0">
                    <a:pos x="322" y="31"/>
                  </a:cxn>
                  <a:cxn ang="0">
                    <a:pos x="332" y="41"/>
                  </a:cxn>
                  <a:cxn ang="0">
                    <a:pos x="340" y="53"/>
                  </a:cxn>
                  <a:cxn ang="0">
                    <a:pos x="345" y="65"/>
                  </a:cxn>
                  <a:cxn ang="0">
                    <a:pos x="349" y="77"/>
                  </a:cxn>
                  <a:cxn ang="0">
                    <a:pos x="352" y="89"/>
                  </a:cxn>
                  <a:cxn ang="0">
                    <a:pos x="354" y="101"/>
                  </a:cxn>
                  <a:cxn ang="0">
                    <a:pos x="355" y="113"/>
                  </a:cxn>
                  <a:cxn ang="0">
                    <a:pos x="355" y="133"/>
                  </a:cxn>
                  <a:cxn ang="0">
                    <a:pos x="354" y="141"/>
                  </a:cxn>
                  <a:cxn ang="0">
                    <a:pos x="354" y="146"/>
                  </a:cxn>
                  <a:cxn ang="0">
                    <a:pos x="353" y="150"/>
                  </a:cxn>
                  <a:cxn ang="0">
                    <a:pos x="353" y="151"/>
                  </a:cxn>
                  <a:cxn ang="0">
                    <a:pos x="0" y="151"/>
                  </a:cxn>
                  <a:cxn ang="0">
                    <a:pos x="0" y="150"/>
                  </a:cxn>
                  <a:cxn ang="0">
                    <a:pos x="2" y="147"/>
                  </a:cxn>
                  <a:cxn ang="0">
                    <a:pos x="4" y="141"/>
                  </a:cxn>
                  <a:cxn ang="0">
                    <a:pos x="6" y="135"/>
                  </a:cxn>
                  <a:cxn ang="0">
                    <a:pos x="10" y="126"/>
                  </a:cxn>
                  <a:cxn ang="0">
                    <a:pos x="14" y="117"/>
                  </a:cxn>
                  <a:cxn ang="0">
                    <a:pos x="20" y="106"/>
                  </a:cxn>
                  <a:cxn ang="0">
                    <a:pos x="28" y="95"/>
                  </a:cxn>
                  <a:cxn ang="0">
                    <a:pos x="36" y="83"/>
                  </a:cxn>
                  <a:cxn ang="0">
                    <a:pos x="46" y="71"/>
                  </a:cxn>
                  <a:cxn ang="0">
                    <a:pos x="56" y="60"/>
                  </a:cxn>
                  <a:cxn ang="0">
                    <a:pos x="69" y="49"/>
                  </a:cxn>
                  <a:cxn ang="0">
                    <a:pos x="83" y="38"/>
                  </a:cxn>
                  <a:cxn ang="0">
                    <a:pos x="99" y="28"/>
                  </a:cxn>
                  <a:cxn ang="0">
                    <a:pos x="117" y="19"/>
                  </a:cxn>
                  <a:cxn ang="0">
                    <a:pos x="136" y="11"/>
                  </a:cxn>
                  <a:cxn ang="0">
                    <a:pos x="157" y="5"/>
                  </a:cxn>
                  <a:cxn ang="0">
                    <a:pos x="180" y="1"/>
                  </a:cxn>
                  <a:cxn ang="0">
                    <a:pos x="206" y="0"/>
                  </a:cxn>
                </a:cxnLst>
                <a:rect l="0" t="0" r="r" b="b"/>
                <a:pathLst>
                  <a:path w="355" h="151">
                    <a:moveTo>
                      <a:pt x="206" y="0"/>
                    </a:moveTo>
                    <a:lnTo>
                      <a:pt x="233" y="0"/>
                    </a:lnTo>
                    <a:lnTo>
                      <a:pt x="263" y="3"/>
                    </a:lnTo>
                    <a:lnTo>
                      <a:pt x="281" y="7"/>
                    </a:lnTo>
                    <a:lnTo>
                      <a:pt x="298" y="13"/>
                    </a:lnTo>
                    <a:lnTo>
                      <a:pt x="311" y="21"/>
                    </a:lnTo>
                    <a:lnTo>
                      <a:pt x="322" y="31"/>
                    </a:lnTo>
                    <a:lnTo>
                      <a:pt x="332" y="41"/>
                    </a:lnTo>
                    <a:lnTo>
                      <a:pt x="340" y="53"/>
                    </a:lnTo>
                    <a:lnTo>
                      <a:pt x="345" y="65"/>
                    </a:lnTo>
                    <a:lnTo>
                      <a:pt x="349" y="77"/>
                    </a:lnTo>
                    <a:lnTo>
                      <a:pt x="352" y="89"/>
                    </a:lnTo>
                    <a:lnTo>
                      <a:pt x="354" y="101"/>
                    </a:lnTo>
                    <a:lnTo>
                      <a:pt x="355" y="113"/>
                    </a:lnTo>
                    <a:lnTo>
                      <a:pt x="355" y="133"/>
                    </a:lnTo>
                    <a:lnTo>
                      <a:pt x="354" y="141"/>
                    </a:lnTo>
                    <a:lnTo>
                      <a:pt x="354" y="146"/>
                    </a:lnTo>
                    <a:lnTo>
                      <a:pt x="353" y="150"/>
                    </a:lnTo>
                    <a:lnTo>
                      <a:pt x="353" y="151"/>
                    </a:lnTo>
                    <a:lnTo>
                      <a:pt x="0" y="151"/>
                    </a:lnTo>
                    <a:lnTo>
                      <a:pt x="0" y="150"/>
                    </a:lnTo>
                    <a:lnTo>
                      <a:pt x="2" y="147"/>
                    </a:lnTo>
                    <a:lnTo>
                      <a:pt x="4" y="141"/>
                    </a:lnTo>
                    <a:lnTo>
                      <a:pt x="6" y="135"/>
                    </a:lnTo>
                    <a:lnTo>
                      <a:pt x="10" y="126"/>
                    </a:lnTo>
                    <a:lnTo>
                      <a:pt x="14" y="117"/>
                    </a:lnTo>
                    <a:lnTo>
                      <a:pt x="20" y="106"/>
                    </a:lnTo>
                    <a:lnTo>
                      <a:pt x="28" y="95"/>
                    </a:lnTo>
                    <a:lnTo>
                      <a:pt x="36" y="83"/>
                    </a:lnTo>
                    <a:lnTo>
                      <a:pt x="46" y="71"/>
                    </a:lnTo>
                    <a:lnTo>
                      <a:pt x="56" y="60"/>
                    </a:lnTo>
                    <a:lnTo>
                      <a:pt x="69" y="49"/>
                    </a:lnTo>
                    <a:lnTo>
                      <a:pt x="83" y="38"/>
                    </a:lnTo>
                    <a:lnTo>
                      <a:pt x="99" y="28"/>
                    </a:lnTo>
                    <a:lnTo>
                      <a:pt x="117" y="19"/>
                    </a:lnTo>
                    <a:lnTo>
                      <a:pt x="136" y="11"/>
                    </a:lnTo>
                    <a:lnTo>
                      <a:pt x="157" y="5"/>
                    </a:lnTo>
                    <a:lnTo>
                      <a:pt x="180" y="1"/>
                    </a:lnTo>
                    <a:lnTo>
                      <a:pt x="20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7"/>
              <p:cNvSpPr>
                <a:spLocks/>
              </p:cNvSpPr>
              <p:nvPr/>
            </p:nvSpPr>
            <p:spPr bwMode="auto">
              <a:xfrm>
                <a:off x="5934074" y="4546600"/>
                <a:ext cx="374650" cy="266700"/>
              </a:xfrm>
              <a:custGeom>
                <a:avLst/>
                <a:gdLst/>
                <a:ahLst/>
                <a:cxnLst>
                  <a:cxn ang="0">
                    <a:pos x="136" y="0"/>
                  </a:cxn>
                  <a:cxn ang="0">
                    <a:pos x="137" y="0"/>
                  </a:cxn>
                  <a:cxn ang="0">
                    <a:pos x="142" y="3"/>
                  </a:cxn>
                  <a:cxn ang="0">
                    <a:pos x="149" y="6"/>
                  </a:cxn>
                  <a:cxn ang="0">
                    <a:pos x="158" y="12"/>
                  </a:cxn>
                  <a:cxn ang="0">
                    <a:pos x="168" y="18"/>
                  </a:cxn>
                  <a:cxn ang="0">
                    <a:pos x="178" y="24"/>
                  </a:cxn>
                  <a:cxn ang="0">
                    <a:pos x="190" y="32"/>
                  </a:cxn>
                  <a:cxn ang="0">
                    <a:pos x="201" y="42"/>
                  </a:cxn>
                  <a:cxn ang="0">
                    <a:pos x="212" y="51"/>
                  </a:cxn>
                  <a:cxn ang="0">
                    <a:pos x="220" y="61"/>
                  </a:cxn>
                  <a:cxn ang="0">
                    <a:pos x="228" y="72"/>
                  </a:cxn>
                  <a:cxn ang="0">
                    <a:pos x="233" y="82"/>
                  </a:cxn>
                  <a:cxn ang="0">
                    <a:pos x="236" y="94"/>
                  </a:cxn>
                  <a:cxn ang="0">
                    <a:pos x="235" y="105"/>
                  </a:cxn>
                  <a:cxn ang="0">
                    <a:pos x="230" y="117"/>
                  </a:cxn>
                  <a:cxn ang="0">
                    <a:pos x="223" y="128"/>
                  </a:cxn>
                  <a:cxn ang="0">
                    <a:pos x="213" y="139"/>
                  </a:cxn>
                  <a:cxn ang="0">
                    <a:pos x="200" y="148"/>
                  </a:cxn>
                  <a:cxn ang="0">
                    <a:pos x="185" y="156"/>
                  </a:cxn>
                  <a:cxn ang="0">
                    <a:pos x="168" y="162"/>
                  </a:cxn>
                  <a:cxn ang="0">
                    <a:pos x="149" y="166"/>
                  </a:cxn>
                  <a:cxn ang="0">
                    <a:pos x="127" y="168"/>
                  </a:cxn>
                  <a:cxn ang="0">
                    <a:pos x="105" y="167"/>
                  </a:cxn>
                  <a:cxn ang="0">
                    <a:pos x="80" y="163"/>
                  </a:cxn>
                  <a:cxn ang="0">
                    <a:pos x="55" y="155"/>
                  </a:cxn>
                  <a:cxn ang="0">
                    <a:pos x="28" y="144"/>
                  </a:cxn>
                  <a:cxn ang="0">
                    <a:pos x="0" y="130"/>
                  </a:cxn>
                  <a:cxn ang="0">
                    <a:pos x="136" y="0"/>
                  </a:cxn>
                </a:cxnLst>
                <a:rect l="0" t="0" r="r" b="b"/>
                <a:pathLst>
                  <a:path w="236" h="168">
                    <a:moveTo>
                      <a:pt x="136" y="0"/>
                    </a:moveTo>
                    <a:lnTo>
                      <a:pt x="137" y="0"/>
                    </a:lnTo>
                    <a:lnTo>
                      <a:pt x="142" y="3"/>
                    </a:lnTo>
                    <a:lnTo>
                      <a:pt x="149" y="6"/>
                    </a:lnTo>
                    <a:lnTo>
                      <a:pt x="158" y="12"/>
                    </a:lnTo>
                    <a:lnTo>
                      <a:pt x="168" y="18"/>
                    </a:lnTo>
                    <a:lnTo>
                      <a:pt x="178" y="24"/>
                    </a:lnTo>
                    <a:lnTo>
                      <a:pt x="190" y="32"/>
                    </a:lnTo>
                    <a:lnTo>
                      <a:pt x="201" y="42"/>
                    </a:lnTo>
                    <a:lnTo>
                      <a:pt x="212" y="51"/>
                    </a:lnTo>
                    <a:lnTo>
                      <a:pt x="220" y="61"/>
                    </a:lnTo>
                    <a:lnTo>
                      <a:pt x="228" y="72"/>
                    </a:lnTo>
                    <a:lnTo>
                      <a:pt x="233" y="82"/>
                    </a:lnTo>
                    <a:lnTo>
                      <a:pt x="236" y="94"/>
                    </a:lnTo>
                    <a:lnTo>
                      <a:pt x="235" y="105"/>
                    </a:lnTo>
                    <a:lnTo>
                      <a:pt x="230" y="117"/>
                    </a:lnTo>
                    <a:lnTo>
                      <a:pt x="223" y="128"/>
                    </a:lnTo>
                    <a:lnTo>
                      <a:pt x="213" y="139"/>
                    </a:lnTo>
                    <a:lnTo>
                      <a:pt x="200" y="148"/>
                    </a:lnTo>
                    <a:lnTo>
                      <a:pt x="185" y="156"/>
                    </a:lnTo>
                    <a:lnTo>
                      <a:pt x="168" y="162"/>
                    </a:lnTo>
                    <a:lnTo>
                      <a:pt x="149" y="166"/>
                    </a:lnTo>
                    <a:lnTo>
                      <a:pt x="127" y="168"/>
                    </a:lnTo>
                    <a:lnTo>
                      <a:pt x="105" y="167"/>
                    </a:lnTo>
                    <a:lnTo>
                      <a:pt x="80" y="163"/>
                    </a:lnTo>
                    <a:lnTo>
                      <a:pt x="55" y="155"/>
                    </a:lnTo>
                    <a:lnTo>
                      <a:pt x="28" y="144"/>
                    </a:lnTo>
                    <a:lnTo>
                      <a:pt x="0" y="130"/>
                    </a:lnTo>
                    <a:lnTo>
                      <a:pt x="136" y="0"/>
                    </a:lnTo>
                    <a:close/>
                  </a:path>
                </a:pathLst>
              </a:custGeom>
              <a:solidFill>
                <a:srgbClr val="FFC8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p:nvSpPr>
            <p:spPr bwMode="auto">
              <a:xfrm>
                <a:off x="5942012" y="4546600"/>
                <a:ext cx="344488" cy="265113"/>
              </a:xfrm>
              <a:custGeom>
                <a:avLst/>
                <a:gdLst/>
                <a:ahLst/>
                <a:cxnLst>
                  <a:cxn ang="0">
                    <a:pos x="132" y="0"/>
                  </a:cxn>
                  <a:cxn ang="0">
                    <a:pos x="137" y="2"/>
                  </a:cxn>
                  <a:cxn ang="0">
                    <a:pos x="144" y="6"/>
                  </a:cxn>
                  <a:cxn ang="0">
                    <a:pos x="152" y="11"/>
                  </a:cxn>
                  <a:cxn ang="0">
                    <a:pos x="162" y="17"/>
                  </a:cxn>
                  <a:cxn ang="0">
                    <a:pos x="159" y="28"/>
                  </a:cxn>
                  <a:cxn ang="0">
                    <a:pos x="154" y="41"/>
                  </a:cxn>
                  <a:cxn ang="0">
                    <a:pos x="148" y="56"/>
                  </a:cxn>
                  <a:cxn ang="0">
                    <a:pos x="140" y="73"/>
                  </a:cxn>
                  <a:cxn ang="0">
                    <a:pos x="128" y="91"/>
                  </a:cxn>
                  <a:cxn ang="0">
                    <a:pos x="115" y="108"/>
                  </a:cxn>
                  <a:cxn ang="0">
                    <a:pos x="99" y="125"/>
                  </a:cxn>
                  <a:cxn ang="0">
                    <a:pos x="80" y="141"/>
                  </a:cxn>
                  <a:cxn ang="0">
                    <a:pos x="86" y="144"/>
                  </a:cxn>
                  <a:cxn ang="0">
                    <a:pos x="92" y="146"/>
                  </a:cxn>
                  <a:cxn ang="0">
                    <a:pos x="102" y="148"/>
                  </a:cxn>
                  <a:cxn ang="0">
                    <a:pos x="113" y="150"/>
                  </a:cxn>
                  <a:cxn ang="0">
                    <a:pos x="126" y="151"/>
                  </a:cxn>
                  <a:cxn ang="0">
                    <a:pos x="142" y="151"/>
                  </a:cxn>
                  <a:cxn ang="0">
                    <a:pos x="158" y="149"/>
                  </a:cxn>
                  <a:cxn ang="0">
                    <a:pos x="177" y="146"/>
                  </a:cxn>
                  <a:cxn ang="0">
                    <a:pos x="196" y="138"/>
                  </a:cxn>
                  <a:cxn ang="0">
                    <a:pos x="217" y="128"/>
                  </a:cxn>
                  <a:cxn ang="0">
                    <a:pos x="208" y="138"/>
                  </a:cxn>
                  <a:cxn ang="0">
                    <a:pos x="196" y="148"/>
                  </a:cxn>
                  <a:cxn ang="0">
                    <a:pos x="181" y="155"/>
                  </a:cxn>
                  <a:cxn ang="0">
                    <a:pos x="165" y="161"/>
                  </a:cxn>
                  <a:cxn ang="0">
                    <a:pos x="148" y="165"/>
                  </a:cxn>
                  <a:cxn ang="0">
                    <a:pos x="128" y="167"/>
                  </a:cxn>
                  <a:cxn ang="0">
                    <a:pos x="106" y="167"/>
                  </a:cxn>
                  <a:cxn ang="0">
                    <a:pos x="83" y="164"/>
                  </a:cxn>
                  <a:cxn ang="0">
                    <a:pos x="59" y="158"/>
                  </a:cxn>
                  <a:cxn ang="0">
                    <a:pos x="34" y="149"/>
                  </a:cxn>
                  <a:cxn ang="0">
                    <a:pos x="7" y="137"/>
                  </a:cxn>
                  <a:cxn ang="0">
                    <a:pos x="0" y="125"/>
                  </a:cxn>
                  <a:cxn ang="0">
                    <a:pos x="128" y="2"/>
                  </a:cxn>
                  <a:cxn ang="0">
                    <a:pos x="132" y="0"/>
                  </a:cxn>
                </a:cxnLst>
                <a:rect l="0" t="0" r="r" b="b"/>
                <a:pathLst>
                  <a:path w="217" h="167">
                    <a:moveTo>
                      <a:pt x="132" y="0"/>
                    </a:moveTo>
                    <a:lnTo>
                      <a:pt x="137" y="2"/>
                    </a:lnTo>
                    <a:lnTo>
                      <a:pt x="144" y="6"/>
                    </a:lnTo>
                    <a:lnTo>
                      <a:pt x="152" y="11"/>
                    </a:lnTo>
                    <a:lnTo>
                      <a:pt x="162" y="17"/>
                    </a:lnTo>
                    <a:lnTo>
                      <a:pt x="159" y="28"/>
                    </a:lnTo>
                    <a:lnTo>
                      <a:pt x="154" y="41"/>
                    </a:lnTo>
                    <a:lnTo>
                      <a:pt x="148" y="56"/>
                    </a:lnTo>
                    <a:lnTo>
                      <a:pt x="140" y="73"/>
                    </a:lnTo>
                    <a:lnTo>
                      <a:pt x="128" y="91"/>
                    </a:lnTo>
                    <a:lnTo>
                      <a:pt x="115" y="108"/>
                    </a:lnTo>
                    <a:lnTo>
                      <a:pt x="99" y="125"/>
                    </a:lnTo>
                    <a:lnTo>
                      <a:pt x="80" y="141"/>
                    </a:lnTo>
                    <a:lnTo>
                      <a:pt x="86" y="144"/>
                    </a:lnTo>
                    <a:lnTo>
                      <a:pt x="92" y="146"/>
                    </a:lnTo>
                    <a:lnTo>
                      <a:pt x="102" y="148"/>
                    </a:lnTo>
                    <a:lnTo>
                      <a:pt x="113" y="150"/>
                    </a:lnTo>
                    <a:lnTo>
                      <a:pt x="126" y="151"/>
                    </a:lnTo>
                    <a:lnTo>
                      <a:pt x="142" y="151"/>
                    </a:lnTo>
                    <a:lnTo>
                      <a:pt x="158" y="149"/>
                    </a:lnTo>
                    <a:lnTo>
                      <a:pt x="177" y="146"/>
                    </a:lnTo>
                    <a:lnTo>
                      <a:pt x="196" y="138"/>
                    </a:lnTo>
                    <a:lnTo>
                      <a:pt x="217" y="128"/>
                    </a:lnTo>
                    <a:lnTo>
                      <a:pt x="208" y="138"/>
                    </a:lnTo>
                    <a:lnTo>
                      <a:pt x="196" y="148"/>
                    </a:lnTo>
                    <a:lnTo>
                      <a:pt x="181" y="155"/>
                    </a:lnTo>
                    <a:lnTo>
                      <a:pt x="165" y="161"/>
                    </a:lnTo>
                    <a:lnTo>
                      <a:pt x="148" y="165"/>
                    </a:lnTo>
                    <a:lnTo>
                      <a:pt x="128" y="167"/>
                    </a:lnTo>
                    <a:lnTo>
                      <a:pt x="106" y="167"/>
                    </a:lnTo>
                    <a:lnTo>
                      <a:pt x="83" y="164"/>
                    </a:lnTo>
                    <a:lnTo>
                      <a:pt x="59" y="158"/>
                    </a:lnTo>
                    <a:lnTo>
                      <a:pt x="34" y="149"/>
                    </a:lnTo>
                    <a:lnTo>
                      <a:pt x="7" y="137"/>
                    </a:lnTo>
                    <a:lnTo>
                      <a:pt x="0" y="125"/>
                    </a:lnTo>
                    <a:lnTo>
                      <a:pt x="128" y="2"/>
                    </a:lnTo>
                    <a:lnTo>
                      <a:pt x="132" y="0"/>
                    </a:lnTo>
                    <a:close/>
                  </a:path>
                </a:pathLst>
              </a:custGeom>
              <a:solidFill>
                <a:srgbClr val="E693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9"/>
              <p:cNvSpPr>
                <a:spLocks/>
              </p:cNvSpPr>
              <p:nvPr/>
            </p:nvSpPr>
            <p:spPr bwMode="auto">
              <a:xfrm>
                <a:off x="5327649" y="3792538"/>
                <a:ext cx="873125" cy="1011238"/>
              </a:xfrm>
              <a:custGeom>
                <a:avLst/>
                <a:gdLst/>
                <a:ahLst/>
                <a:cxnLst>
                  <a:cxn ang="0">
                    <a:pos x="220" y="2"/>
                  </a:cxn>
                  <a:cxn ang="0">
                    <a:pos x="222" y="18"/>
                  </a:cxn>
                  <a:cxn ang="0">
                    <a:pos x="226" y="47"/>
                  </a:cxn>
                  <a:cxn ang="0">
                    <a:pos x="231" y="86"/>
                  </a:cxn>
                  <a:cxn ang="0">
                    <a:pos x="236" y="131"/>
                  </a:cxn>
                  <a:cxn ang="0">
                    <a:pos x="242" y="180"/>
                  </a:cxn>
                  <a:cxn ang="0">
                    <a:pos x="248" y="229"/>
                  </a:cxn>
                  <a:cxn ang="0">
                    <a:pos x="254" y="274"/>
                  </a:cxn>
                  <a:cxn ang="0">
                    <a:pos x="258" y="314"/>
                  </a:cxn>
                  <a:cxn ang="0">
                    <a:pos x="265" y="317"/>
                  </a:cxn>
                  <a:cxn ang="0">
                    <a:pos x="283" y="325"/>
                  </a:cxn>
                  <a:cxn ang="0">
                    <a:pos x="310" y="336"/>
                  </a:cxn>
                  <a:cxn ang="0">
                    <a:pos x="344" y="352"/>
                  </a:cxn>
                  <a:cxn ang="0">
                    <a:pos x="382" y="370"/>
                  </a:cxn>
                  <a:cxn ang="0">
                    <a:pos x="442" y="399"/>
                  </a:cxn>
                  <a:cxn ang="0">
                    <a:pos x="479" y="419"/>
                  </a:cxn>
                  <a:cxn ang="0">
                    <a:pos x="513" y="439"/>
                  </a:cxn>
                  <a:cxn ang="0">
                    <a:pos x="540" y="458"/>
                  </a:cxn>
                  <a:cxn ang="0">
                    <a:pos x="549" y="468"/>
                  </a:cxn>
                  <a:cxn ang="0">
                    <a:pos x="539" y="489"/>
                  </a:cxn>
                  <a:cxn ang="0">
                    <a:pos x="525" y="514"/>
                  </a:cxn>
                  <a:cxn ang="0">
                    <a:pos x="503" y="545"/>
                  </a:cxn>
                  <a:cxn ang="0">
                    <a:pos x="477" y="579"/>
                  </a:cxn>
                  <a:cxn ang="0">
                    <a:pos x="452" y="605"/>
                  </a:cxn>
                  <a:cxn ang="0">
                    <a:pos x="428" y="623"/>
                  </a:cxn>
                  <a:cxn ang="0">
                    <a:pos x="412" y="634"/>
                  </a:cxn>
                  <a:cxn ang="0">
                    <a:pos x="406" y="637"/>
                  </a:cxn>
                  <a:cxn ang="0">
                    <a:pos x="399" y="635"/>
                  </a:cxn>
                  <a:cxn ang="0">
                    <a:pos x="379" y="628"/>
                  </a:cxn>
                  <a:cxn ang="0">
                    <a:pos x="348" y="619"/>
                  </a:cxn>
                  <a:cxn ang="0">
                    <a:pos x="288" y="599"/>
                  </a:cxn>
                  <a:cxn ang="0">
                    <a:pos x="242" y="583"/>
                  </a:cxn>
                  <a:cxn ang="0">
                    <a:pos x="193" y="566"/>
                  </a:cxn>
                  <a:cxn ang="0">
                    <a:pos x="146" y="548"/>
                  </a:cxn>
                  <a:cxn ang="0">
                    <a:pos x="101" y="530"/>
                  </a:cxn>
                  <a:cxn ang="0">
                    <a:pos x="62" y="513"/>
                  </a:cxn>
                  <a:cxn ang="0">
                    <a:pos x="30" y="497"/>
                  </a:cxn>
                  <a:cxn ang="0">
                    <a:pos x="9" y="483"/>
                  </a:cxn>
                  <a:cxn ang="0">
                    <a:pos x="0" y="471"/>
                  </a:cxn>
                  <a:cxn ang="0">
                    <a:pos x="1" y="461"/>
                  </a:cxn>
                  <a:cxn ang="0">
                    <a:pos x="4" y="436"/>
                  </a:cxn>
                  <a:cxn ang="0">
                    <a:pos x="11" y="394"/>
                  </a:cxn>
                  <a:cxn ang="0">
                    <a:pos x="25" y="341"/>
                  </a:cxn>
                  <a:cxn ang="0">
                    <a:pos x="47" y="276"/>
                  </a:cxn>
                  <a:cxn ang="0">
                    <a:pos x="79" y="204"/>
                  </a:cxn>
                  <a:cxn ang="0">
                    <a:pos x="124" y="125"/>
                  </a:cxn>
                  <a:cxn ang="0">
                    <a:pos x="184" y="42"/>
                  </a:cxn>
                </a:cxnLst>
                <a:rect l="0" t="0" r="r" b="b"/>
                <a:pathLst>
                  <a:path w="550" h="637">
                    <a:moveTo>
                      <a:pt x="220" y="0"/>
                    </a:moveTo>
                    <a:lnTo>
                      <a:pt x="220" y="2"/>
                    </a:lnTo>
                    <a:lnTo>
                      <a:pt x="221" y="8"/>
                    </a:lnTo>
                    <a:lnTo>
                      <a:pt x="222" y="18"/>
                    </a:lnTo>
                    <a:lnTo>
                      <a:pt x="224" y="31"/>
                    </a:lnTo>
                    <a:lnTo>
                      <a:pt x="226" y="47"/>
                    </a:lnTo>
                    <a:lnTo>
                      <a:pt x="228" y="66"/>
                    </a:lnTo>
                    <a:lnTo>
                      <a:pt x="231" y="86"/>
                    </a:lnTo>
                    <a:lnTo>
                      <a:pt x="233" y="108"/>
                    </a:lnTo>
                    <a:lnTo>
                      <a:pt x="236" y="131"/>
                    </a:lnTo>
                    <a:lnTo>
                      <a:pt x="239" y="155"/>
                    </a:lnTo>
                    <a:lnTo>
                      <a:pt x="242" y="180"/>
                    </a:lnTo>
                    <a:lnTo>
                      <a:pt x="245" y="205"/>
                    </a:lnTo>
                    <a:lnTo>
                      <a:pt x="248" y="229"/>
                    </a:lnTo>
                    <a:lnTo>
                      <a:pt x="251" y="253"/>
                    </a:lnTo>
                    <a:lnTo>
                      <a:pt x="254" y="274"/>
                    </a:lnTo>
                    <a:lnTo>
                      <a:pt x="256" y="296"/>
                    </a:lnTo>
                    <a:lnTo>
                      <a:pt x="258" y="314"/>
                    </a:lnTo>
                    <a:lnTo>
                      <a:pt x="260" y="315"/>
                    </a:lnTo>
                    <a:lnTo>
                      <a:pt x="265" y="317"/>
                    </a:lnTo>
                    <a:lnTo>
                      <a:pt x="273" y="320"/>
                    </a:lnTo>
                    <a:lnTo>
                      <a:pt x="283" y="325"/>
                    </a:lnTo>
                    <a:lnTo>
                      <a:pt x="296" y="330"/>
                    </a:lnTo>
                    <a:lnTo>
                      <a:pt x="310" y="336"/>
                    </a:lnTo>
                    <a:lnTo>
                      <a:pt x="327" y="344"/>
                    </a:lnTo>
                    <a:lnTo>
                      <a:pt x="344" y="352"/>
                    </a:lnTo>
                    <a:lnTo>
                      <a:pt x="363" y="360"/>
                    </a:lnTo>
                    <a:lnTo>
                      <a:pt x="382" y="370"/>
                    </a:lnTo>
                    <a:lnTo>
                      <a:pt x="402" y="379"/>
                    </a:lnTo>
                    <a:lnTo>
                      <a:pt x="442" y="399"/>
                    </a:lnTo>
                    <a:lnTo>
                      <a:pt x="461" y="409"/>
                    </a:lnTo>
                    <a:lnTo>
                      <a:pt x="479" y="419"/>
                    </a:lnTo>
                    <a:lnTo>
                      <a:pt x="497" y="430"/>
                    </a:lnTo>
                    <a:lnTo>
                      <a:pt x="513" y="439"/>
                    </a:lnTo>
                    <a:lnTo>
                      <a:pt x="527" y="449"/>
                    </a:lnTo>
                    <a:lnTo>
                      <a:pt x="540" y="458"/>
                    </a:lnTo>
                    <a:lnTo>
                      <a:pt x="550" y="467"/>
                    </a:lnTo>
                    <a:lnTo>
                      <a:pt x="549" y="468"/>
                    </a:lnTo>
                    <a:lnTo>
                      <a:pt x="547" y="473"/>
                    </a:lnTo>
                    <a:lnTo>
                      <a:pt x="539" y="489"/>
                    </a:lnTo>
                    <a:lnTo>
                      <a:pt x="533" y="500"/>
                    </a:lnTo>
                    <a:lnTo>
                      <a:pt x="525" y="514"/>
                    </a:lnTo>
                    <a:lnTo>
                      <a:pt x="515" y="529"/>
                    </a:lnTo>
                    <a:lnTo>
                      <a:pt x="503" y="545"/>
                    </a:lnTo>
                    <a:lnTo>
                      <a:pt x="490" y="563"/>
                    </a:lnTo>
                    <a:lnTo>
                      <a:pt x="477" y="579"/>
                    </a:lnTo>
                    <a:lnTo>
                      <a:pt x="464" y="593"/>
                    </a:lnTo>
                    <a:lnTo>
                      <a:pt x="452" y="605"/>
                    </a:lnTo>
                    <a:lnTo>
                      <a:pt x="440" y="615"/>
                    </a:lnTo>
                    <a:lnTo>
                      <a:pt x="428" y="623"/>
                    </a:lnTo>
                    <a:lnTo>
                      <a:pt x="420" y="629"/>
                    </a:lnTo>
                    <a:lnTo>
                      <a:pt x="412" y="634"/>
                    </a:lnTo>
                    <a:lnTo>
                      <a:pt x="408" y="636"/>
                    </a:lnTo>
                    <a:lnTo>
                      <a:pt x="406" y="637"/>
                    </a:lnTo>
                    <a:lnTo>
                      <a:pt x="404" y="636"/>
                    </a:lnTo>
                    <a:lnTo>
                      <a:pt x="399" y="635"/>
                    </a:lnTo>
                    <a:lnTo>
                      <a:pt x="390" y="632"/>
                    </a:lnTo>
                    <a:lnTo>
                      <a:pt x="379" y="628"/>
                    </a:lnTo>
                    <a:lnTo>
                      <a:pt x="365" y="624"/>
                    </a:lnTo>
                    <a:lnTo>
                      <a:pt x="348" y="619"/>
                    </a:lnTo>
                    <a:lnTo>
                      <a:pt x="329" y="613"/>
                    </a:lnTo>
                    <a:lnTo>
                      <a:pt x="288" y="599"/>
                    </a:lnTo>
                    <a:lnTo>
                      <a:pt x="265" y="591"/>
                    </a:lnTo>
                    <a:lnTo>
                      <a:pt x="242" y="583"/>
                    </a:lnTo>
                    <a:lnTo>
                      <a:pt x="218" y="575"/>
                    </a:lnTo>
                    <a:lnTo>
                      <a:pt x="193" y="566"/>
                    </a:lnTo>
                    <a:lnTo>
                      <a:pt x="169" y="557"/>
                    </a:lnTo>
                    <a:lnTo>
                      <a:pt x="146" y="548"/>
                    </a:lnTo>
                    <a:lnTo>
                      <a:pt x="123" y="539"/>
                    </a:lnTo>
                    <a:lnTo>
                      <a:pt x="101" y="530"/>
                    </a:lnTo>
                    <a:lnTo>
                      <a:pt x="81" y="521"/>
                    </a:lnTo>
                    <a:lnTo>
                      <a:pt x="62" y="513"/>
                    </a:lnTo>
                    <a:lnTo>
                      <a:pt x="45" y="505"/>
                    </a:lnTo>
                    <a:lnTo>
                      <a:pt x="30" y="497"/>
                    </a:lnTo>
                    <a:lnTo>
                      <a:pt x="18" y="489"/>
                    </a:lnTo>
                    <a:lnTo>
                      <a:pt x="9" y="483"/>
                    </a:lnTo>
                    <a:lnTo>
                      <a:pt x="3" y="476"/>
                    </a:lnTo>
                    <a:lnTo>
                      <a:pt x="0" y="471"/>
                    </a:lnTo>
                    <a:lnTo>
                      <a:pt x="0" y="468"/>
                    </a:lnTo>
                    <a:lnTo>
                      <a:pt x="1" y="461"/>
                    </a:lnTo>
                    <a:lnTo>
                      <a:pt x="2" y="450"/>
                    </a:lnTo>
                    <a:lnTo>
                      <a:pt x="4" y="436"/>
                    </a:lnTo>
                    <a:lnTo>
                      <a:pt x="7" y="417"/>
                    </a:lnTo>
                    <a:lnTo>
                      <a:pt x="11" y="394"/>
                    </a:lnTo>
                    <a:lnTo>
                      <a:pt x="17" y="369"/>
                    </a:lnTo>
                    <a:lnTo>
                      <a:pt x="25" y="341"/>
                    </a:lnTo>
                    <a:lnTo>
                      <a:pt x="34" y="310"/>
                    </a:lnTo>
                    <a:lnTo>
                      <a:pt x="47" y="276"/>
                    </a:lnTo>
                    <a:lnTo>
                      <a:pt x="61" y="241"/>
                    </a:lnTo>
                    <a:lnTo>
                      <a:pt x="79" y="204"/>
                    </a:lnTo>
                    <a:lnTo>
                      <a:pt x="100" y="165"/>
                    </a:lnTo>
                    <a:lnTo>
                      <a:pt x="124" y="125"/>
                    </a:lnTo>
                    <a:lnTo>
                      <a:pt x="152" y="84"/>
                    </a:lnTo>
                    <a:lnTo>
                      <a:pt x="184" y="42"/>
                    </a:lnTo>
                    <a:lnTo>
                      <a:pt x="220" y="0"/>
                    </a:lnTo>
                    <a:close/>
                  </a:path>
                </a:pathLst>
              </a:cu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6218237" y="4140200"/>
                <a:ext cx="271463" cy="538163"/>
              </a:xfrm>
              <a:custGeom>
                <a:avLst/>
                <a:gdLst/>
                <a:ahLst/>
                <a:cxnLst>
                  <a:cxn ang="0">
                    <a:pos x="21" y="0"/>
                  </a:cxn>
                  <a:cxn ang="0">
                    <a:pos x="21" y="5"/>
                  </a:cxn>
                  <a:cxn ang="0">
                    <a:pos x="22" y="15"/>
                  </a:cxn>
                  <a:cxn ang="0">
                    <a:pos x="22" y="28"/>
                  </a:cxn>
                  <a:cxn ang="0">
                    <a:pos x="23" y="43"/>
                  </a:cxn>
                  <a:cxn ang="0">
                    <a:pos x="24" y="59"/>
                  </a:cxn>
                  <a:cxn ang="0">
                    <a:pos x="26" y="77"/>
                  </a:cxn>
                  <a:cxn ang="0">
                    <a:pos x="28" y="96"/>
                  </a:cxn>
                  <a:cxn ang="0">
                    <a:pos x="31" y="116"/>
                  </a:cxn>
                  <a:cxn ang="0">
                    <a:pos x="39" y="157"/>
                  </a:cxn>
                  <a:cxn ang="0">
                    <a:pos x="43" y="178"/>
                  </a:cxn>
                  <a:cxn ang="0">
                    <a:pos x="49" y="199"/>
                  </a:cxn>
                  <a:cxn ang="0">
                    <a:pos x="56" y="219"/>
                  </a:cxn>
                  <a:cxn ang="0">
                    <a:pos x="64" y="237"/>
                  </a:cxn>
                  <a:cxn ang="0">
                    <a:pos x="72" y="255"/>
                  </a:cxn>
                  <a:cxn ang="0">
                    <a:pos x="82" y="271"/>
                  </a:cxn>
                  <a:cxn ang="0">
                    <a:pos x="94" y="286"/>
                  </a:cxn>
                  <a:cxn ang="0">
                    <a:pos x="106" y="298"/>
                  </a:cxn>
                  <a:cxn ang="0">
                    <a:pos x="120" y="308"/>
                  </a:cxn>
                  <a:cxn ang="0">
                    <a:pos x="136" y="315"/>
                  </a:cxn>
                  <a:cxn ang="0">
                    <a:pos x="152" y="319"/>
                  </a:cxn>
                  <a:cxn ang="0">
                    <a:pos x="171" y="320"/>
                  </a:cxn>
                  <a:cxn ang="0">
                    <a:pos x="157" y="329"/>
                  </a:cxn>
                  <a:cxn ang="0">
                    <a:pos x="145" y="335"/>
                  </a:cxn>
                  <a:cxn ang="0">
                    <a:pos x="132" y="338"/>
                  </a:cxn>
                  <a:cxn ang="0">
                    <a:pos x="120" y="339"/>
                  </a:cxn>
                  <a:cxn ang="0">
                    <a:pos x="111" y="336"/>
                  </a:cxn>
                  <a:cxn ang="0">
                    <a:pos x="101" y="331"/>
                  </a:cxn>
                  <a:cxn ang="0">
                    <a:pos x="91" y="323"/>
                  </a:cxn>
                  <a:cxn ang="0">
                    <a:pos x="82" y="312"/>
                  </a:cxn>
                  <a:cxn ang="0">
                    <a:pos x="72" y="300"/>
                  </a:cxn>
                  <a:cxn ang="0">
                    <a:pos x="62" y="286"/>
                  </a:cxn>
                  <a:cxn ang="0">
                    <a:pos x="53" y="271"/>
                  </a:cxn>
                  <a:cxn ang="0">
                    <a:pos x="36" y="240"/>
                  </a:cxn>
                  <a:cxn ang="0">
                    <a:pos x="29" y="225"/>
                  </a:cxn>
                  <a:cxn ang="0">
                    <a:pos x="21" y="210"/>
                  </a:cxn>
                  <a:cxn ang="0">
                    <a:pos x="15" y="197"/>
                  </a:cxn>
                  <a:cxn ang="0">
                    <a:pos x="10" y="185"/>
                  </a:cxn>
                  <a:cxn ang="0">
                    <a:pos x="6" y="175"/>
                  </a:cxn>
                  <a:cxn ang="0">
                    <a:pos x="3" y="167"/>
                  </a:cxn>
                  <a:cxn ang="0">
                    <a:pos x="1" y="162"/>
                  </a:cxn>
                  <a:cxn ang="0">
                    <a:pos x="0" y="160"/>
                  </a:cxn>
                  <a:cxn ang="0">
                    <a:pos x="5" y="142"/>
                  </a:cxn>
                  <a:cxn ang="0">
                    <a:pos x="13" y="102"/>
                  </a:cxn>
                  <a:cxn ang="0">
                    <a:pos x="16" y="81"/>
                  </a:cxn>
                  <a:cxn ang="0">
                    <a:pos x="18" y="61"/>
                  </a:cxn>
                  <a:cxn ang="0">
                    <a:pos x="19" y="42"/>
                  </a:cxn>
                  <a:cxn ang="0">
                    <a:pos x="20" y="26"/>
                  </a:cxn>
                  <a:cxn ang="0">
                    <a:pos x="21" y="11"/>
                  </a:cxn>
                  <a:cxn ang="0">
                    <a:pos x="21" y="0"/>
                  </a:cxn>
                </a:cxnLst>
                <a:rect l="0" t="0" r="r" b="b"/>
                <a:pathLst>
                  <a:path w="171" h="339">
                    <a:moveTo>
                      <a:pt x="21" y="0"/>
                    </a:moveTo>
                    <a:lnTo>
                      <a:pt x="21" y="5"/>
                    </a:lnTo>
                    <a:lnTo>
                      <a:pt x="22" y="15"/>
                    </a:lnTo>
                    <a:lnTo>
                      <a:pt x="22" y="28"/>
                    </a:lnTo>
                    <a:lnTo>
                      <a:pt x="23" y="43"/>
                    </a:lnTo>
                    <a:lnTo>
                      <a:pt x="24" y="59"/>
                    </a:lnTo>
                    <a:lnTo>
                      <a:pt x="26" y="77"/>
                    </a:lnTo>
                    <a:lnTo>
                      <a:pt x="28" y="96"/>
                    </a:lnTo>
                    <a:lnTo>
                      <a:pt x="31" y="116"/>
                    </a:lnTo>
                    <a:lnTo>
                      <a:pt x="39" y="157"/>
                    </a:lnTo>
                    <a:lnTo>
                      <a:pt x="43" y="178"/>
                    </a:lnTo>
                    <a:lnTo>
                      <a:pt x="49" y="199"/>
                    </a:lnTo>
                    <a:lnTo>
                      <a:pt x="56" y="219"/>
                    </a:lnTo>
                    <a:lnTo>
                      <a:pt x="64" y="237"/>
                    </a:lnTo>
                    <a:lnTo>
                      <a:pt x="72" y="255"/>
                    </a:lnTo>
                    <a:lnTo>
                      <a:pt x="82" y="271"/>
                    </a:lnTo>
                    <a:lnTo>
                      <a:pt x="94" y="286"/>
                    </a:lnTo>
                    <a:lnTo>
                      <a:pt x="106" y="298"/>
                    </a:lnTo>
                    <a:lnTo>
                      <a:pt x="120" y="308"/>
                    </a:lnTo>
                    <a:lnTo>
                      <a:pt x="136" y="315"/>
                    </a:lnTo>
                    <a:lnTo>
                      <a:pt x="152" y="319"/>
                    </a:lnTo>
                    <a:lnTo>
                      <a:pt x="171" y="320"/>
                    </a:lnTo>
                    <a:lnTo>
                      <a:pt x="157" y="329"/>
                    </a:lnTo>
                    <a:lnTo>
                      <a:pt x="145" y="335"/>
                    </a:lnTo>
                    <a:lnTo>
                      <a:pt x="132" y="338"/>
                    </a:lnTo>
                    <a:lnTo>
                      <a:pt x="120" y="339"/>
                    </a:lnTo>
                    <a:lnTo>
                      <a:pt x="111" y="336"/>
                    </a:lnTo>
                    <a:lnTo>
                      <a:pt x="101" y="331"/>
                    </a:lnTo>
                    <a:lnTo>
                      <a:pt x="91" y="323"/>
                    </a:lnTo>
                    <a:lnTo>
                      <a:pt x="82" y="312"/>
                    </a:lnTo>
                    <a:lnTo>
                      <a:pt x="72" y="300"/>
                    </a:lnTo>
                    <a:lnTo>
                      <a:pt x="62" y="286"/>
                    </a:lnTo>
                    <a:lnTo>
                      <a:pt x="53" y="271"/>
                    </a:lnTo>
                    <a:lnTo>
                      <a:pt x="36" y="240"/>
                    </a:lnTo>
                    <a:lnTo>
                      <a:pt x="29" y="225"/>
                    </a:lnTo>
                    <a:lnTo>
                      <a:pt x="21" y="210"/>
                    </a:lnTo>
                    <a:lnTo>
                      <a:pt x="15" y="197"/>
                    </a:lnTo>
                    <a:lnTo>
                      <a:pt x="10" y="185"/>
                    </a:lnTo>
                    <a:lnTo>
                      <a:pt x="6" y="175"/>
                    </a:lnTo>
                    <a:lnTo>
                      <a:pt x="3" y="167"/>
                    </a:lnTo>
                    <a:lnTo>
                      <a:pt x="1" y="162"/>
                    </a:lnTo>
                    <a:lnTo>
                      <a:pt x="0" y="160"/>
                    </a:lnTo>
                    <a:lnTo>
                      <a:pt x="5" y="142"/>
                    </a:lnTo>
                    <a:lnTo>
                      <a:pt x="13" y="102"/>
                    </a:lnTo>
                    <a:lnTo>
                      <a:pt x="16" y="81"/>
                    </a:lnTo>
                    <a:lnTo>
                      <a:pt x="18" y="61"/>
                    </a:lnTo>
                    <a:lnTo>
                      <a:pt x="19" y="42"/>
                    </a:lnTo>
                    <a:lnTo>
                      <a:pt x="20" y="26"/>
                    </a:lnTo>
                    <a:lnTo>
                      <a:pt x="21" y="11"/>
                    </a:lnTo>
                    <a:lnTo>
                      <a:pt x="21" y="0"/>
                    </a:lnTo>
                    <a:close/>
                  </a:path>
                </a:pathLst>
              </a:custGeom>
              <a:solidFill>
                <a:srgbClr val="00001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5703887" y="3770313"/>
                <a:ext cx="20638" cy="211138"/>
              </a:xfrm>
              <a:custGeom>
                <a:avLst/>
                <a:gdLst/>
                <a:ahLst/>
                <a:cxnLst>
                  <a:cxn ang="0">
                    <a:pos x="9" y="0"/>
                  </a:cxn>
                  <a:cxn ang="0">
                    <a:pos x="11" y="34"/>
                  </a:cxn>
                  <a:cxn ang="0">
                    <a:pos x="11" y="50"/>
                  </a:cxn>
                  <a:cxn ang="0">
                    <a:pos x="12" y="65"/>
                  </a:cxn>
                  <a:cxn ang="0">
                    <a:pos x="13" y="77"/>
                  </a:cxn>
                  <a:cxn ang="0">
                    <a:pos x="13" y="86"/>
                  </a:cxn>
                  <a:cxn ang="0">
                    <a:pos x="13" y="92"/>
                  </a:cxn>
                  <a:cxn ang="0">
                    <a:pos x="13" y="94"/>
                  </a:cxn>
                  <a:cxn ang="0">
                    <a:pos x="1" y="133"/>
                  </a:cxn>
                  <a:cxn ang="0">
                    <a:pos x="0" y="121"/>
                  </a:cxn>
                  <a:cxn ang="0">
                    <a:pos x="0" y="107"/>
                  </a:cxn>
                  <a:cxn ang="0">
                    <a:pos x="1" y="92"/>
                  </a:cxn>
                  <a:cxn ang="0">
                    <a:pos x="1" y="76"/>
                  </a:cxn>
                  <a:cxn ang="0">
                    <a:pos x="3" y="60"/>
                  </a:cxn>
                  <a:cxn ang="0">
                    <a:pos x="4" y="44"/>
                  </a:cxn>
                  <a:cxn ang="0">
                    <a:pos x="6" y="30"/>
                  </a:cxn>
                  <a:cxn ang="0">
                    <a:pos x="7" y="18"/>
                  </a:cxn>
                  <a:cxn ang="0">
                    <a:pos x="8" y="8"/>
                  </a:cxn>
                  <a:cxn ang="0">
                    <a:pos x="9" y="2"/>
                  </a:cxn>
                  <a:cxn ang="0">
                    <a:pos x="9" y="0"/>
                  </a:cxn>
                </a:cxnLst>
                <a:rect l="0" t="0" r="r" b="b"/>
                <a:pathLst>
                  <a:path w="13" h="133">
                    <a:moveTo>
                      <a:pt x="9" y="0"/>
                    </a:moveTo>
                    <a:lnTo>
                      <a:pt x="11" y="34"/>
                    </a:lnTo>
                    <a:lnTo>
                      <a:pt x="11" y="50"/>
                    </a:lnTo>
                    <a:lnTo>
                      <a:pt x="12" y="65"/>
                    </a:lnTo>
                    <a:lnTo>
                      <a:pt x="13" y="77"/>
                    </a:lnTo>
                    <a:lnTo>
                      <a:pt x="13" y="86"/>
                    </a:lnTo>
                    <a:lnTo>
                      <a:pt x="13" y="92"/>
                    </a:lnTo>
                    <a:lnTo>
                      <a:pt x="13" y="94"/>
                    </a:lnTo>
                    <a:lnTo>
                      <a:pt x="1" y="133"/>
                    </a:lnTo>
                    <a:lnTo>
                      <a:pt x="0" y="121"/>
                    </a:lnTo>
                    <a:lnTo>
                      <a:pt x="0" y="107"/>
                    </a:lnTo>
                    <a:lnTo>
                      <a:pt x="1" y="92"/>
                    </a:lnTo>
                    <a:lnTo>
                      <a:pt x="1" y="76"/>
                    </a:lnTo>
                    <a:lnTo>
                      <a:pt x="3" y="60"/>
                    </a:lnTo>
                    <a:lnTo>
                      <a:pt x="4" y="44"/>
                    </a:lnTo>
                    <a:lnTo>
                      <a:pt x="6" y="30"/>
                    </a:lnTo>
                    <a:lnTo>
                      <a:pt x="7" y="18"/>
                    </a:lnTo>
                    <a:lnTo>
                      <a:pt x="8" y="8"/>
                    </a:lnTo>
                    <a:lnTo>
                      <a:pt x="9" y="2"/>
                    </a:lnTo>
                    <a:lnTo>
                      <a:pt x="9" y="0"/>
                    </a:lnTo>
                    <a:close/>
                  </a:path>
                </a:pathLst>
              </a:custGeom>
              <a:solidFill>
                <a:srgbClr val="00001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6026149" y="4408488"/>
                <a:ext cx="153988" cy="101600"/>
              </a:xfrm>
              <a:custGeom>
                <a:avLst/>
                <a:gdLst/>
                <a:ahLst/>
                <a:cxnLst>
                  <a:cxn ang="0">
                    <a:pos x="3" y="0"/>
                  </a:cxn>
                  <a:cxn ang="0">
                    <a:pos x="27" y="10"/>
                  </a:cxn>
                  <a:cxn ang="0">
                    <a:pos x="47" y="19"/>
                  </a:cxn>
                  <a:cxn ang="0">
                    <a:pos x="64" y="28"/>
                  </a:cxn>
                  <a:cxn ang="0">
                    <a:pos x="77" y="36"/>
                  </a:cxn>
                  <a:cxn ang="0">
                    <a:pos x="86" y="42"/>
                  </a:cxn>
                  <a:cxn ang="0">
                    <a:pos x="93" y="47"/>
                  </a:cxn>
                  <a:cxn ang="0">
                    <a:pos x="97" y="52"/>
                  </a:cxn>
                  <a:cxn ang="0">
                    <a:pos x="93" y="64"/>
                  </a:cxn>
                  <a:cxn ang="0">
                    <a:pos x="86" y="59"/>
                  </a:cxn>
                  <a:cxn ang="0">
                    <a:pos x="77" y="53"/>
                  </a:cxn>
                  <a:cxn ang="0">
                    <a:pos x="67" y="46"/>
                  </a:cxn>
                  <a:cxn ang="0">
                    <a:pos x="55" y="40"/>
                  </a:cxn>
                  <a:cxn ang="0">
                    <a:pos x="43" y="33"/>
                  </a:cxn>
                  <a:cxn ang="0">
                    <a:pos x="32" y="27"/>
                  </a:cxn>
                  <a:cxn ang="0">
                    <a:pos x="22" y="22"/>
                  </a:cxn>
                  <a:cxn ang="0">
                    <a:pos x="13" y="16"/>
                  </a:cxn>
                  <a:cxn ang="0">
                    <a:pos x="6" y="13"/>
                  </a:cxn>
                  <a:cxn ang="0">
                    <a:pos x="2" y="10"/>
                  </a:cxn>
                  <a:cxn ang="0">
                    <a:pos x="0" y="10"/>
                  </a:cxn>
                  <a:cxn ang="0">
                    <a:pos x="3" y="0"/>
                  </a:cxn>
                </a:cxnLst>
                <a:rect l="0" t="0" r="r" b="b"/>
                <a:pathLst>
                  <a:path w="97" h="64">
                    <a:moveTo>
                      <a:pt x="3" y="0"/>
                    </a:moveTo>
                    <a:lnTo>
                      <a:pt x="27" y="10"/>
                    </a:lnTo>
                    <a:lnTo>
                      <a:pt x="47" y="19"/>
                    </a:lnTo>
                    <a:lnTo>
                      <a:pt x="64" y="28"/>
                    </a:lnTo>
                    <a:lnTo>
                      <a:pt x="77" y="36"/>
                    </a:lnTo>
                    <a:lnTo>
                      <a:pt x="86" y="42"/>
                    </a:lnTo>
                    <a:lnTo>
                      <a:pt x="93" y="47"/>
                    </a:lnTo>
                    <a:lnTo>
                      <a:pt x="97" y="52"/>
                    </a:lnTo>
                    <a:lnTo>
                      <a:pt x="93" y="64"/>
                    </a:lnTo>
                    <a:lnTo>
                      <a:pt x="86" y="59"/>
                    </a:lnTo>
                    <a:lnTo>
                      <a:pt x="77" y="53"/>
                    </a:lnTo>
                    <a:lnTo>
                      <a:pt x="67" y="46"/>
                    </a:lnTo>
                    <a:lnTo>
                      <a:pt x="55" y="40"/>
                    </a:lnTo>
                    <a:lnTo>
                      <a:pt x="43" y="33"/>
                    </a:lnTo>
                    <a:lnTo>
                      <a:pt x="32" y="27"/>
                    </a:lnTo>
                    <a:lnTo>
                      <a:pt x="22" y="22"/>
                    </a:lnTo>
                    <a:lnTo>
                      <a:pt x="13" y="16"/>
                    </a:lnTo>
                    <a:lnTo>
                      <a:pt x="6" y="13"/>
                    </a:lnTo>
                    <a:lnTo>
                      <a:pt x="2" y="10"/>
                    </a:lnTo>
                    <a:lnTo>
                      <a:pt x="0" y="10"/>
                    </a:lnTo>
                    <a:lnTo>
                      <a:pt x="3" y="0"/>
                    </a:lnTo>
                    <a:close/>
                  </a:path>
                </a:pathLst>
              </a:custGeom>
              <a:solidFill>
                <a:srgbClr val="00001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63" name="TextBox 62"/>
          <p:cNvSpPr txBox="1"/>
          <p:nvPr/>
        </p:nvSpPr>
        <p:spPr>
          <a:xfrm>
            <a:off x="1031530" y="5562600"/>
            <a:ext cx="3090042" cy="646331"/>
          </a:xfrm>
          <a:prstGeom prst="rect">
            <a:avLst/>
          </a:prstGeom>
          <a:noFill/>
        </p:spPr>
        <p:txBody>
          <a:bodyPr wrap="square" rtlCol="0">
            <a:spAutoFit/>
          </a:bodyPr>
          <a:lstStyle/>
          <a:p>
            <a:pPr lvl="0" algn="ctr"/>
            <a:r>
              <a:rPr lang="en-US" sz="1800" kern="0" dirty="0">
                <a:solidFill>
                  <a:schemeClr val="tx1">
                    <a:lumMod val="75000"/>
                    <a:lumOff val="25000"/>
                  </a:schemeClr>
                </a:solidFill>
                <a:latin typeface="Arial" pitchFamily="34" charset="0"/>
                <a:cs typeface="Arial" pitchFamily="34" charset="0"/>
              </a:rPr>
              <a:t>Ask your Questions in chat or speak up!</a:t>
            </a:r>
          </a:p>
        </p:txBody>
      </p:sp>
      <p:sp>
        <p:nvSpPr>
          <p:cNvPr id="66" name="Freeform 65"/>
          <p:cNvSpPr>
            <a:spLocks noEditPoints="1"/>
          </p:cNvSpPr>
          <p:nvPr/>
        </p:nvSpPr>
        <p:spPr bwMode="auto">
          <a:xfrm rot="21297879">
            <a:off x="2191291" y="3365855"/>
            <a:ext cx="670704" cy="1380270"/>
          </a:xfrm>
          <a:custGeom>
            <a:avLst/>
            <a:gdLst/>
            <a:ahLst/>
            <a:cxnLst>
              <a:cxn ang="0">
                <a:pos x="550" y="1828"/>
              </a:cxn>
              <a:cxn ang="0">
                <a:pos x="638" y="1870"/>
              </a:cxn>
              <a:cxn ang="0">
                <a:pos x="701" y="1945"/>
              </a:cxn>
              <a:cxn ang="0">
                <a:pos x="732" y="2044"/>
              </a:cxn>
              <a:cxn ang="0">
                <a:pos x="727" y="2152"/>
              </a:cxn>
              <a:cxn ang="0">
                <a:pos x="686" y="2243"/>
              </a:cxn>
              <a:cxn ang="0">
                <a:pos x="614" y="2309"/>
              </a:cxn>
              <a:cxn ang="0">
                <a:pos x="516" y="2342"/>
              </a:cxn>
              <a:cxn ang="0">
                <a:pos x="407" y="2335"/>
              </a:cxn>
              <a:cxn ang="0">
                <a:pos x="318" y="2290"/>
              </a:cxn>
              <a:cxn ang="0">
                <a:pos x="255" y="2216"/>
              </a:cxn>
              <a:cxn ang="0">
                <a:pos x="225" y="2118"/>
              </a:cxn>
              <a:cxn ang="0">
                <a:pos x="232" y="2008"/>
              </a:cxn>
              <a:cxn ang="0">
                <a:pos x="275" y="1917"/>
              </a:cxn>
              <a:cxn ang="0">
                <a:pos x="346" y="1852"/>
              </a:cxn>
              <a:cxn ang="0">
                <a:pos x="442" y="1821"/>
              </a:cxn>
              <a:cxn ang="0">
                <a:pos x="590" y="1"/>
              </a:cxn>
              <a:cxn ang="0">
                <a:pos x="753" y="27"/>
              </a:cxn>
              <a:cxn ang="0">
                <a:pos x="886" y="79"/>
              </a:cxn>
              <a:cxn ang="0">
                <a:pos x="991" y="155"/>
              </a:cxn>
              <a:cxn ang="0">
                <a:pos x="1068" y="248"/>
              </a:cxn>
              <a:cxn ang="0">
                <a:pos x="1116" y="355"/>
              </a:cxn>
              <a:cxn ang="0">
                <a:pos x="1137" y="472"/>
              </a:cxn>
              <a:cxn ang="0">
                <a:pos x="1130" y="611"/>
              </a:cxn>
              <a:cxn ang="0">
                <a:pos x="1089" y="746"/>
              </a:cxn>
              <a:cxn ang="0">
                <a:pos x="1022" y="868"/>
              </a:cxn>
              <a:cxn ang="0">
                <a:pos x="938" y="980"/>
              </a:cxn>
              <a:cxn ang="0">
                <a:pos x="805" y="1138"/>
              </a:cxn>
              <a:cxn ang="0">
                <a:pos x="715" y="1288"/>
              </a:cxn>
              <a:cxn ang="0">
                <a:pos x="672" y="1438"/>
              </a:cxn>
              <a:cxn ang="0">
                <a:pos x="671" y="1613"/>
              </a:cxn>
              <a:cxn ang="0">
                <a:pos x="297" y="1473"/>
              </a:cxn>
              <a:cxn ang="0">
                <a:pos x="318" y="1311"/>
              </a:cxn>
              <a:cxn ang="0">
                <a:pos x="385" y="1144"/>
              </a:cxn>
              <a:cxn ang="0">
                <a:pos x="502" y="973"/>
              </a:cxn>
              <a:cxn ang="0">
                <a:pos x="604" y="844"/>
              </a:cxn>
              <a:cxn ang="0">
                <a:pos x="676" y="727"/>
              </a:cxn>
              <a:cxn ang="0">
                <a:pos x="711" y="611"/>
              </a:cxn>
              <a:cxn ang="0">
                <a:pos x="708" y="510"/>
              </a:cxn>
              <a:cxn ang="0">
                <a:pos x="674" y="432"/>
              </a:cxn>
              <a:cxn ang="0">
                <a:pos x="612" y="375"/>
              </a:cxn>
              <a:cxn ang="0">
                <a:pos x="518" y="340"/>
              </a:cxn>
              <a:cxn ang="0">
                <a:pos x="393" y="335"/>
              </a:cxn>
              <a:cxn ang="0">
                <a:pos x="257" y="359"/>
              </a:cxn>
              <a:cxn ang="0">
                <a:pos x="135" y="411"/>
              </a:cxn>
              <a:cxn ang="0">
                <a:pos x="43" y="112"/>
              </a:cxn>
              <a:cxn ang="0">
                <a:pos x="201" y="49"/>
              </a:cxn>
              <a:cxn ang="0">
                <a:pos x="391" y="8"/>
              </a:cxn>
            </a:cxnLst>
            <a:rect l="0" t="0" r="r" b="b"/>
            <a:pathLst>
              <a:path w="1139" h="2344">
                <a:moveTo>
                  <a:pt x="478" y="1819"/>
                </a:moveTo>
                <a:lnTo>
                  <a:pt x="516" y="1821"/>
                </a:lnTo>
                <a:lnTo>
                  <a:pt x="550" y="1828"/>
                </a:lnTo>
                <a:lnTo>
                  <a:pt x="582" y="1838"/>
                </a:lnTo>
                <a:lnTo>
                  <a:pt x="612" y="1852"/>
                </a:lnTo>
                <a:lnTo>
                  <a:pt x="638" y="1870"/>
                </a:lnTo>
                <a:lnTo>
                  <a:pt x="662" y="1892"/>
                </a:lnTo>
                <a:lnTo>
                  <a:pt x="683" y="1917"/>
                </a:lnTo>
                <a:lnTo>
                  <a:pt x="701" y="1945"/>
                </a:lnTo>
                <a:lnTo>
                  <a:pt x="715" y="1976"/>
                </a:lnTo>
                <a:lnTo>
                  <a:pt x="725" y="2008"/>
                </a:lnTo>
                <a:lnTo>
                  <a:pt x="732" y="2044"/>
                </a:lnTo>
                <a:lnTo>
                  <a:pt x="735" y="2082"/>
                </a:lnTo>
                <a:lnTo>
                  <a:pt x="733" y="2118"/>
                </a:lnTo>
                <a:lnTo>
                  <a:pt x="727" y="2152"/>
                </a:lnTo>
                <a:lnTo>
                  <a:pt x="717" y="2185"/>
                </a:lnTo>
                <a:lnTo>
                  <a:pt x="703" y="2216"/>
                </a:lnTo>
                <a:lnTo>
                  <a:pt x="686" y="2243"/>
                </a:lnTo>
                <a:lnTo>
                  <a:pt x="665" y="2268"/>
                </a:lnTo>
                <a:lnTo>
                  <a:pt x="641" y="2290"/>
                </a:lnTo>
                <a:lnTo>
                  <a:pt x="614" y="2309"/>
                </a:lnTo>
                <a:lnTo>
                  <a:pt x="584" y="2324"/>
                </a:lnTo>
                <a:lnTo>
                  <a:pt x="551" y="2335"/>
                </a:lnTo>
                <a:lnTo>
                  <a:pt x="516" y="2342"/>
                </a:lnTo>
                <a:lnTo>
                  <a:pt x="478" y="2344"/>
                </a:lnTo>
                <a:lnTo>
                  <a:pt x="441" y="2342"/>
                </a:lnTo>
                <a:lnTo>
                  <a:pt x="407" y="2335"/>
                </a:lnTo>
                <a:lnTo>
                  <a:pt x="374" y="2324"/>
                </a:lnTo>
                <a:lnTo>
                  <a:pt x="345" y="2309"/>
                </a:lnTo>
                <a:lnTo>
                  <a:pt x="318" y="2290"/>
                </a:lnTo>
                <a:lnTo>
                  <a:pt x="294" y="2268"/>
                </a:lnTo>
                <a:lnTo>
                  <a:pt x="273" y="2243"/>
                </a:lnTo>
                <a:lnTo>
                  <a:pt x="255" y="2216"/>
                </a:lnTo>
                <a:lnTo>
                  <a:pt x="242" y="2185"/>
                </a:lnTo>
                <a:lnTo>
                  <a:pt x="231" y="2152"/>
                </a:lnTo>
                <a:lnTo>
                  <a:pt x="225" y="2118"/>
                </a:lnTo>
                <a:lnTo>
                  <a:pt x="223" y="2082"/>
                </a:lnTo>
                <a:lnTo>
                  <a:pt x="225" y="2044"/>
                </a:lnTo>
                <a:lnTo>
                  <a:pt x="232" y="2008"/>
                </a:lnTo>
                <a:lnTo>
                  <a:pt x="242" y="1976"/>
                </a:lnTo>
                <a:lnTo>
                  <a:pt x="256" y="1945"/>
                </a:lnTo>
                <a:lnTo>
                  <a:pt x="275" y="1917"/>
                </a:lnTo>
                <a:lnTo>
                  <a:pt x="295" y="1892"/>
                </a:lnTo>
                <a:lnTo>
                  <a:pt x="320" y="1870"/>
                </a:lnTo>
                <a:lnTo>
                  <a:pt x="346" y="1852"/>
                </a:lnTo>
                <a:lnTo>
                  <a:pt x="376" y="1838"/>
                </a:lnTo>
                <a:lnTo>
                  <a:pt x="409" y="1828"/>
                </a:lnTo>
                <a:lnTo>
                  <a:pt x="442" y="1821"/>
                </a:lnTo>
                <a:lnTo>
                  <a:pt x="478" y="1819"/>
                </a:lnTo>
                <a:close/>
                <a:moveTo>
                  <a:pt x="529" y="0"/>
                </a:moveTo>
                <a:lnTo>
                  <a:pt x="590" y="1"/>
                </a:lnTo>
                <a:lnTo>
                  <a:pt x="648" y="7"/>
                </a:lnTo>
                <a:lnTo>
                  <a:pt x="702" y="15"/>
                </a:lnTo>
                <a:lnTo>
                  <a:pt x="753" y="27"/>
                </a:lnTo>
                <a:lnTo>
                  <a:pt x="801" y="41"/>
                </a:lnTo>
                <a:lnTo>
                  <a:pt x="846" y="59"/>
                </a:lnTo>
                <a:lnTo>
                  <a:pt x="886" y="79"/>
                </a:lnTo>
                <a:lnTo>
                  <a:pt x="924" y="102"/>
                </a:lnTo>
                <a:lnTo>
                  <a:pt x="959" y="127"/>
                </a:lnTo>
                <a:lnTo>
                  <a:pt x="991" y="155"/>
                </a:lnTo>
                <a:lnTo>
                  <a:pt x="1020" y="184"/>
                </a:lnTo>
                <a:lnTo>
                  <a:pt x="1045" y="214"/>
                </a:lnTo>
                <a:lnTo>
                  <a:pt x="1068" y="248"/>
                </a:lnTo>
                <a:lnTo>
                  <a:pt x="1087" y="282"/>
                </a:lnTo>
                <a:lnTo>
                  <a:pt x="1103" y="318"/>
                </a:lnTo>
                <a:lnTo>
                  <a:pt x="1116" y="355"/>
                </a:lnTo>
                <a:lnTo>
                  <a:pt x="1127" y="393"/>
                </a:lnTo>
                <a:lnTo>
                  <a:pt x="1134" y="432"/>
                </a:lnTo>
                <a:lnTo>
                  <a:pt x="1137" y="472"/>
                </a:lnTo>
                <a:lnTo>
                  <a:pt x="1139" y="512"/>
                </a:lnTo>
                <a:lnTo>
                  <a:pt x="1137" y="563"/>
                </a:lnTo>
                <a:lnTo>
                  <a:pt x="1130" y="611"/>
                </a:lnTo>
                <a:lnTo>
                  <a:pt x="1120" y="658"/>
                </a:lnTo>
                <a:lnTo>
                  <a:pt x="1107" y="703"/>
                </a:lnTo>
                <a:lnTo>
                  <a:pt x="1089" y="746"/>
                </a:lnTo>
                <a:lnTo>
                  <a:pt x="1069" y="788"/>
                </a:lnTo>
                <a:lnTo>
                  <a:pt x="1047" y="828"/>
                </a:lnTo>
                <a:lnTo>
                  <a:pt x="1022" y="868"/>
                </a:lnTo>
                <a:lnTo>
                  <a:pt x="995" y="906"/>
                </a:lnTo>
                <a:lnTo>
                  <a:pt x="967" y="943"/>
                </a:lnTo>
                <a:lnTo>
                  <a:pt x="938" y="980"/>
                </a:lnTo>
                <a:lnTo>
                  <a:pt x="907" y="1017"/>
                </a:lnTo>
                <a:lnTo>
                  <a:pt x="846" y="1087"/>
                </a:lnTo>
                <a:lnTo>
                  <a:pt x="805" y="1138"/>
                </a:lnTo>
                <a:lnTo>
                  <a:pt x="769" y="1189"/>
                </a:lnTo>
                <a:lnTo>
                  <a:pt x="740" y="1239"/>
                </a:lnTo>
                <a:lnTo>
                  <a:pt x="715" y="1288"/>
                </a:lnTo>
                <a:lnTo>
                  <a:pt x="696" y="1337"/>
                </a:lnTo>
                <a:lnTo>
                  <a:pt x="682" y="1387"/>
                </a:lnTo>
                <a:lnTo>
                  <a:pt x="672" y="1438"/>
                </a:lnTo>
                <a:lnTo>
                  <a:pt x="667" y="1490"/>
                </a:lnTo>
                <a:lnTo>
                  <a:pt x="667" y="1542"/>
                </a:lnTo>
                <a:lnTo>
                  <a:pt x="671" y="1613"/>
                </a:lnTo>
                <a:lnTo>
                  <a:pt x="307" y="1613"/>
                </a:lnTo>
                <a:lnTo>
                  <a:pt x="300" y="1526"/>
                </a:lnTo>
                <a:lnTo>
                  <a:pt x="297" y="1473"/>
                </a:lnTo>
                <a:lnTo>
                  <a:pt x="299" y="1419"/>
                </a:lnTo>
                <a:lnTo>
                  <a:pt x="306" y="1366"/>
                </a:lnTo>
                <a:lnTo>
                  <a:pt x="318" y="1311"/>
                </a:lnTo>
                <a:lnTo>
                  <a:pt x="335" y="1256"/>
                </a:lnTo>
                <a:lnTo>
                  <a:pt x="358" y="1200"/>
                </a:lnTo>
                <a:lnTo>
                  <a:pt x="385" y="1144"/>
                </a:lnTo>
                <a:lnTo>
                  <a:pt x="419" y="1087"/>
                </a:lnTo>
                <a:lnTo>
                  <a:pt x="458" y="1030"/>
                </a:lnTo>
                <a:lnTo>
                  <a:pt x="502" y="973"/>
                </a:lnTo>
                <a:lnTo>
                  <a:pt x="539" y="929"/>
                </a:lnTo>
                <a:lnTo>
                  <a:pt x="573" y="886"/>
                </a:lnTo>
                <a:lnTo>
                  <a:pt x="604" y="844"/>
                </a:lnTo>
                <a:lnTo>
                  <a:pt x="632" y="805"/>
                </a:lnTo>
                <a:lnTo>
                  <a:pt x="656" y="766"/>
                </a:lnTo>
                <a:lnTo>
                  <a:pt x="676" y="727"/>
                </a:lnTo>
                <a:lnTo>
                  <a:pt x="692" y="688"/>
                </a:lnTo>
                <a:lnTo>
                  <a:pt x="704" y="650"/>
                </a:lnTo>
                <a:lnTo>
                  <a:pt x="711" y="611"/>
                </a:lnTo>
                <a:lnTo>
                  <a:pt x="714" y="572"/>
                </a:lnTo>
                <a:lnTo>
                  <a:pt x="712" y="541"/>
                </a:lnTo>
                <a:lnTo>
                  <a:pt x="708" y="510"/>
                </a:lnTo>
                <a:lnTo>
                  <a:pt x="700" y="482"/>
                </a:lnTo>
                <a:lnTo>
                  <a:pt x="689" y="456"/>
                </a:lnTo>
                <a:lnTo>
                  <a:pt x="674" y="432"/>
                </a:lnTo>
                <a:lnTo>
                  <a:pt x="657" y="410"/>
                </a:lnTo>
                <a:lnTo>
                  <a:pt x="636" y="391"/>
                </a:lnTo>
                <a:lnTo>
                  <a:pt x="612" y="375"/>
                </a:lnTo>
                <a:lnTo>
                  <a:pt x="585" y="360"/>
                </a:lnTo>
                <a:lnTo>
                  <a:pt x="553" y="350"/>
                </a:lnTo>
                <a:lnTo>
                  <a:pt x="518" y="340"/>
                </a:lnTo>
                <a:lnTo>
                  <a:pt x="480" y="335"/>
                </a:lnTo>
                <a:lnTo>
                  <a:pt x="439" y="333"/>
                </a:lnTo>
                <a:lnTo>
                  <a:pt x="393" y="335"/>
                </a:lnTo>
                <a:lnTo>
                  <a:pt x="348" y="340"/>
                </a:lnTo>
                <a:lnTo>
                  <a:pt x="302" y="349"/>
                </a:lnTo>
                <a:lnTo>
                  <a:pt x="257" y="359"/>
                </a:lnTo>
                <a:lnTo>
                  <a:pt x="214" y="374"/>
                </a:lnTo>
                <a:lnTo>
                  <a:pt x="173" y="391"/>
                </a:lnTo>
                <a:lnTo>
                  <a:pt x="135" y="411"/>
                </a:lnTo>
                <a:lnTo>
                  <a:pt x="101" y="434"/>
                </a:lnTo>
                <a:lnTo>
                  <a:pt x="0" y="137"/>
                </a:lnTo>
                <a:lnTo>
                  <a:pt x="43" y="112"/>
                </a:lnTo>
                <a:lnTo>
                  <a:pt x="91" y="89"/>
                </a:lnTo>
                <a:lnTo>
                  <a:pt x="144" y="68"/>
                </a:lnTo>
                <a:lnTo>
                  <a:pt x="201" y="49"/>
                </a:lnTo>
                <a:lnTo>
                  <a:pt x="261" y="31"/>
                </a:lnTo>
                <a:lnTo>
                  <a:pt x="324" y="19"/>
                </a:lnTo>
                <a:lnTo>
                  <a:pt x="391" y="8"/>
                </a:lnTo>
                <a:lnTo>
                  <a:pt x="459" y="1"/>
                </a:lnTo>
                <a:lnTo>
                  <a:pt x="529"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noEditPoints="1"/>
          </p:cNvSpPr>
          <p:nvPr/>
        </p:nvSpPr>
        <p:spPr bwMode="auto">
          <a:xfrm rot="685792">
            <a:off x="3185300" y="1363885"/>
            <a:ext cx="670704" cy="1380270"/>
          </a:xfrm>
          <a:custGeom>
            <a:avLst/>
            <a:gdLst/>
            <a:ahLst/>
            <a:cxnLst>
              <a:cxn ang="0">
                <a:pos x="550" y="1828"/>
              </a:cxn>
              <a:cxn ang="0">
                <a:pos x="638" y="1870"/>
              </a:cxn>
              <a:cxn ang="0">
                <a:pos x="701" y="1945"/>
              </a:cxn>
              <a:cxn ang="0">
                <a:pos x="732" y="2044"/>
              </a:cxn>
              <a:cxn ang="0">
                <a:pos x="727" y="2152"/>
              </a:cxn>
              <a:cxn ang="0">
                <a:pos x="686" y="2243"/>
              </a:cxn>
              <a:cxn ang="0">
                <a:pos x="614" y="2309"/>
              </a:cxn>
              <a:cxn ang="0">
                <a:pos x="516" y="2342"/>
              </a:cxn>
              <a:cxn ang="0">
                <a:pos x="407" y="2335"/>
              </a:cxn>
              <a:cxn ang="0">
                <a:pos x="318" y="2290"/>
              </a:cxn>
              <a:cxn ang="0">
                <a:pos x="255" y="2216"/>
              </a:cxn>
              <a:cxn ang="0">
                <a:pos x="225" y="2118"/>
              </a:cxn>
              <a:cxn ang="0">
                <a:pos x="232" y="2008"/>
              </a:cxn>
              <a:cxn ang="0">
                <a:pos x="275" y="1917"/>
              </a:cxn>
              <a:cxn ang="0">
                <a:pos x="346" y="1852"/>
              </a:cxn>
              <a:cxn ang="0">
                <a:pos x="442" y="1821"/>
              </a:cxn>
              <a:cxn ang="0">
                <a:pos x="590" y="1"/>
              </a:cxn>
              <a:cxn ang="0">
                <a:pos x="753" y="27"/>
              </a:cxn>
              <a:cxn ang="0">
                <a:pos x="886" y="79"/>
              </a:cxn>
              <a:cxn ang="0">
                <a:pos x="991" y="155"/>
              </a:cxn>
              <a:cxn ang="0">
                <a:pos x="1068" y="248"/>
              </a:cxn>
              <a:cxn ang="0">
                <a:pos x="1116" y="355"/>
              </a:cxn>
              <a:cxn ang="0">
                <a:pos x="1137" y="472"/>
              </a:cxn>
              <a:cxn ang="0">
                <a:pos x="1130" y="611"/>
              </a:cxn>
              <a:cxn ang="0">
                <a:pos x="1089" y="746"/>
              </a:cxn>
              <a:cxn ang="0">
                <a:pos x="1022" y="868"/>
              </a:cxn>
              <a:cxn ang="0">
                <a:pos x="938" y="980"/>
              </a:cxn>
              <a:cxn ang="0">
                <a:pos x="805" y="1138"/>
              </a:cxn>
              <a:cxn ang="0">
                <a:pos x="715" y="1288"/>
              </a:cxn>
              <a:cxn ang="0">
                <a:pos x="672" y="1438"/>
              </a:cxn>
              <a:cxn ang="0">
                <a:pos x="671" y="1613"/>
              </a:cxn>
              <a:cxn ang="0">
                <a:pos x="297" y="1473"/>
              </a:cxn>
              <a:cxn ang="0">
                <a:pos x="318" y="1311"/>
              </a:cxn>
              <a:cxn ang="0">
                <a:pos x="385" y="1144"/>
              </a:cxn>
              <a:cxn ang="0">
                <a:pos x="502" y="973"/>
              </a:cxn>
              <a:cxn ang="0">
                <a:pos x="604" y="844"/>
              </a:cxn>
              <a:cxn ang="0">
                <a:pos x="676" y="727"/>
              </a:cxn>
              <a:cxn ang="0">
                <a:pos x="711" y="611"/>
              </a:cxn>
              <a:cxn ang="0">
                <a:pos x="708" y="510"/>
              </a:cxn>
              <a:cxn ang="0">
                <a:pos x="674" y="432"/>
              </a:cxn>
              <a:cxn ang="0">
                <a:pos x="612" y="375"/>
              </a:cxn>
              <a:cxn ang="0">
                <a:pos x="518" y="340"/>
              </a:cxn>
              <a:cxn ang="0">
                <a:pos x="393" y="335"/>
              </a:cxn>
              <a:cxn ang="0">
                <a:pos x="257" y="359"/>
              </a:cxn>
              <a:cxn ang="0">
                <a:pos x="135" y="411"/>
              </a:cxn>
              <a:cxn ang="0">
                <a:pos x="43" y="112"/>
              </a:cxn>
              <a:cxn ang="0">
                <a:pos x="201" y="49"/>
              </a:cxn>
              <a:cxn ang="0">
                <a:pos x="391" y="8"/>
              </a:cxn>
            </a:cxnLst>
            <a:rect l="0" t="0" r="r" b="b"/>
            <a:pathLst>
              <a:path w="1139" h="2344">
                <a:moveTo>
                  <a:pt x="478" y="1819"/>
                </a:moveTo>
                <a:lnTo>
                  <a:pt x="516" y="1821"/>
                </a:lnTo>
                <a:lnTo>
                  <a:pt x="550" y="1828"/>
                </a:lnTo>
                <a:lnTo>
                  <a:pt x="582" y="1838"/>
                </a:lnTo>
                <a:lnTo>
                  <a:pt x="612" y="1852"/>
                </a:lnTo>
                <a:lnTo>
                  <a:pt x="638" y="1870"/>
                </a:lnTo>
                <a:lnTo>
                  <a:pt x="662" y="1892"/>
                </a:lnTo>
                <a:lnTo>
                  <a:pt x="683" y="1917"/>
                </a:lnTo>
                <a:lnTo>
                  <a:pt x="701" y="1945"/>
                </a:lnTo>
                <a:lnTo>
                  <a:pt x="715" y="1976"/>
                </a:lnTo>
                <a:lnTo>
                  <a:pt x="725" y="2008"/>
                </a:lnTo>
                <a:lnTo>
                  <a:pt x="732" y="2044"/>
                </a:lnTo>
                <a:lnTo>
                  <a:pt x="735" y="2082"/>
                </a:lnTo>
                <a:lnTo>
                  <a:pt x="733" y="2118"/>
                </a:lnTo>
                <a:lnTo>
                  <a:pt x="727" y="2152"/>
                </a:lnTo>
                <a:lnTo>
                  <a:pt x="717" y="2185"/>
                </a:lnTo>
                <a:lnTo>
                  <a:pt x="703" y="2216"/>
                </a:lnTo>
                <a:lnTo>
                  <a:pt x="686" y="2243"/>
                </a:lnTo>
                <a:lnTo>
                  <a:pt x="665" y="2268"/>
                </a:lnTo>
                <a:lnTo>
                  <a:pt x="641" y="2290"/>
                </a:lnTo>
                <a:lnTo>
                  <a:pt x="614" y="2309"/>
                </a:lnTo>
                <a:lnTo>
                  <a:pt x="584" y="2324"/>
                </a:lnTo>
                <a:lnTo>
                  <a:pt x="551" y="2335"/>
                </a:lnTo>
                <a:lnTo>
                  <a:pt x="516" y="2342"/>
                </a:lnTo>
                <a:lnTo>
                  <a:pt x="478" y="2344"/>
                </a:lnTo>
                <a:lnTo>
                  <a:pt x="441" y="2342"/>
                </a:lnTo>
                <a:lnTo>
                  <a:pt x="407" y="2335"/>
                </a:lnTo>
                <a:lnTo>
                  <a:pt x="374" y="2324"/>
                </a:lnTo>
                <a:lnTo>
                  <a:pt x="345" y="2309"/>
                </a:lnTo>
                <a:lnTo>
                  <a:pt x="318" y="2290"/>
                </a:lnTo>
                <a:lnTo>
                  <a:pt x="294" y="2268"/>
                </a:lnTo>
                <a:lnTo>
                  <a:pt x="273" y="2243"/>
                </a:lnTo>
                <a:lnTo>
                  <a:pt x="255" y="2216"/>
                </a:lnTo>
                <a:lnTo>
                  <a:pt x="242" y="2185"/>
                </a:lnTo>
                <a:lnTo>
                  <a:pt x="231" y="2152"/>
                </a:lnTo>
                <a:lnTo>
                  <a:pt x="225" y="2118"/>
                </a:lnTo>
                <a:lnTo>
                  <a:pt x="223" y="2082"/>
                </a:lnTo>
                <a:lnTo>
                  <a:pt x="225" y="2044"/>
                </a:lnTo>
                <a:lnTo>
                  <a:pt x="232" y="2008"/>
                </a:lnTo>
                <a:lnTo>
                  <a:pt x="242" y="1976"/>
                </a:lnTo>
                <a:lnTo>
                  <a:pt x="256" y="1945"/>
                </a:lnTo>
                <a:lnTo>
                  <a:pt x="275" y="1917"/>
                </a:lnTo>
                <a:lnTo>
                  <a:pt x="295" y="1892"/>
                </a:lnTo>
                <a:lnTo>
                  <a:pt x="320" y="1870"/>
                </a:lnTo>
                <a:lnTo>
                  <a:pt x="346" y="1852"/>
                </a:lnTo>
                <a:lnTo>
                  <a:pt x="376" y="1838"/>
                </a:lnTo>
                <a:lnTo>
                  <a:pt x="409" y="1828"/>
                </a:lnTo>
                <a:lnTo>
                  <a:pt x="442" y="1821"/>
                </a:lnTo>
                <a:lnTo>
                  <a:pt x="478" y="1819"/>
                </a:lnTo>
                <a:close/>
                <a:moveTo>
                  <a:pt x="529" y="0"/>
                </a:moveTo>
                <a:lnTo>
                  <a:pt x="590" y="1"/>
                </a:lnTo>
                <a:lnTo>
                  <a:pt x="648" y="7"/>
                </a:lnTo>
                <a:lnTo>
                  <a:pt x="702" y="15"/>
                </a:lnTo>
                <a:lnTo>
                  <a:pt x="753" y="27"/>
                </a:lnTo>
                <a:lnTo>
                  <a:pt x="801" y="41"/>
                </a:lnTo>
                <a:lnTo>
                  <a:pt x="846" y="59"/>
                </a:lnTo>
                <a:lnTo>
                  <a:pt x="886" y="79"/>
                </a:lnTo>
                <a:lnTo>
                  <a:pt x="924" y="102"/>
                </a:lnTo>
                <a:lnTo>
                  <a:pt x="959" y="127"/>
                </a:lnTo>
                <a:lnTo>
                  <a:pt x="991" y="155"/>
                </a:lnTo>
                <a:lnTo>
                  <a:pt x="1020" y="184"/>
                </a:lnTo>
                <a:lnTo>
                  <a:pt x="1045" y="214"/>
                </a:lnTo>
                <a:lnTo>
                  <a:pt x="1068" y="248"/>
                </a:lnTo>
                <a:lnTo>
                  <a:pt x="1087" y="282"/>
                </a:lnTo>
                <a:lnTo>
                  <a:pt x="1103" y="318"/>
                </a:lnTo>
                <a:lnTo>
                  <a:pt x="1116" y="355"/>
                </a:lnTo>
                <a:lnTo>
                  <a:pt x="1127" y="393"/>
                </a:lnTo>
                <a:lnTo>
                  <a:pt x="1134" y="432"/>
                </a:lnTo>
                <a:lnTo>
                  <a:pt x="1137" y="472"/>
                </a:lnTo>
                <a:lnTo>
                  <a:pt x="1139" y="512"/>
                </a:lnTo>
                <a:lnTo>
                  <a:pt x="1137" y="563"/>
                </a:lnTo>
                <a:lnTo>
                  <a:pt x="1130" y="611"/>
                </a:lnTo>
                <a:lnTo>
                  <a:pt x="1120" y="658"/>
                </a:lnTo>
                <a:lnTo>
                  <a:pt x="1107" y="703"/>
                </a:lnTo>
                <a:lnTo>
                  <a:pt x="1089" y="746"/>
                </a:lnTo>
                <a:lnTo>
                  <a:pt x="1069" y="788"/>
                </a:lnTo>
                <a:lnTo>
                  <a:pt x="1047" y="828"/>
                </a:lnTo>
                <a:lnTo>
                  <a:pt x="1022" y="868"/>
                </a:lnTo>
                <a:lnTo>
                  <a:pt x="995" y="906"/>
                </a:lnTo>
                <a:lnTo>
                  <a:pt x="967" y="943"/>
                </a:lnTo>
                <a:lnTo>
                  <a:pt x="938" y="980"/>
                </a:lnTo>
                <a:lnTo>
                  <a:pt x="907" y="1017"/>
                </a:lnTo>
                <a:lnTo>
                  <a:pt x="846" y="1087"/>
                </a:lnTo>
                <a:lnTo>
                  <a:pt x="805" y="1138"/>
                </a:lnTo>
                <a:lnTo>
                  <a:pt x="769" y="1189"/>
                </a:lnTo>
                <a:lnTo>
                  <a:pt x="740" y="1239"/>
                </a:lnTo>
                <a:lnTo>
                  <a:pt x="715" y="1288"/>
                </a:lnTo>
                <a:lnTo>
                  <a:pt x="696" y="1337"/>
                </a:lnTo>
                <a:lnTo>
                  <a:pt x="682" y="1387"/>
                </a:lnTo>
                <a:lnTo>
                  <a:pt x="672" y="1438"/>
                </a:lnTo>
                <a:lnTo>
                  <a:pt x="667" y="1490"/>
                </a:lnTo>
                <a:lnTo>
                  <a:pt x="667" y="1542"/>
                </a:lnTo>
                <a:lnTo>
                  <a:pt x="671" y="1613"/>
                </a:lnTo>
                <a:lnTo>
                  <a:pt x="307" y="1613"/>
                </a:lnTo>
                <a:lnTo>
                  <a:pt x="300" y="1526"/>
                </a:lnTo>
                <a:lnTo>
                  <a:pt x="297" y="1473"/>
                </a:lnTo>
                <a:lnTo>
                  <a:pt x="299" y="1419"/>
                </a:lnTo>
                <a:lnTo>
                  <a:pt x="306" y="1366"/>
                </a:lnTo>
                <a:lnTo>
                  <a:pt x="318" y="1311"/>
                </a:lnTo>
                <a:lnTo>
                  <a:pt x="335" y="1256"/>
                </a:lnTo>
                <a:lnTo>
                  <a:pt x="358" y="1200"/>
                </a:lnTo>
                <a:lnTo>
                  <a:pt x="385" y="1144"/>
                </a:lnTo>
                <a:lnTo>
                  <a:pt x="419" y="1087"/>
                </a:lnTo>
                <a:lnTo>
                  <a:pt x="458" y="1030"/>
                </a:lnTo>
                <a:lnTo>
                  <a:pt x="502" y="973"/>
                </a:lnTo>
                <a:lnTo>
                  <a:pt x="539" y="929"/>
                </a:lnTo>
                <a:lnTo>
                  <a:pt x="573" y="886"/>
                </a:lnTo>
                <a:lnTo>
                  <a:pt x="604" y="844"/>
                </a:lnTo>
                <a:lnTo>
                  <a:pt x="632" y="805"/>
                </a:lnTo>
                <a:lnTo>
                  <a:pt x="656" y="766"/>
                </a:lnTo>
                <a:lnTo>
                  <a:pt x="676" y="727"/>
                </a:lnTo>
                <a:lnTo>
                  <a:pt x="692" y="688"/>
                </a:lnTo>
                <a:lnTo>
                  <a:pt x="704" y="650"/>
                </a:lnTo>
                <a:lnTo>
                  <a:pt x="711" y="611"/>
                </a:lnTo>
                <a:lnTo>
                  <a:pt x="714" y="572"/>
                </a:lnTo>
                <a:lnTo>
                  <a:pt x="712" y="541"/>
                </a:lnTo>
                <a:lnTo>
                  <a:pt x="708" y="510"/>
                </a:lnTo>
                <a:lnTo>
                  <a:pt x="700" y="482"/>
                </a:lnTo>
                <a:lnTo>
                  <a:pt x="689" y="456"/>
                </a:lnTo>
                <a:lnTo>
                  <a:pt x="674" y="432"/>
                </a:lnTo>
                <a:lnTo>
                  <a:pt x="657" y="410"/>
                </a:lnTo>
                <a:lnTo>
                  <a:pt x="636" y="391"/>
                </a:lnTo>
                <a:lnTo>
                  <a:pt x="612" y="375"/>
                </a:lnTo>
                <a:lnTo>
                  <a:pt x="585" y="360"/>
                </a:lnTo>
                <a:lnTo>
                  <a:pt x="553" y="350"/>
                </a:lnTo>
                <a:lnTo>
                  <a:pt x="518" y="340"/>
                </a:lnTo>
                <a:lnTo>
                  <a:pt x="480" y="335"/>
                </a:lnTo>
                <a:lnTo>
                  <a:pt x="439" y="333"/>
                </a:lnTo>
                <a:lnTo>
                  <a:pt x="393" y="335"/>
                </a:lnTo>
                <a:lnTo>
                  <a:pt x="348" y="340"/>
                </a:lnTo>
                <a:lnTo>
                  <a:pt x="302" y="349"/>
                </a:lnTo>
                <a:lnTo>
                  <a:pt x="257" y="359"/>
                </a:lnTo>
                <a:lnTo>
                  <a:pt x="214" y="374"/>
                </a:lnTo>
                <a:lnTo>
                  <a:pt x="173" y="391"/>
                </a:lnTo>
                <a:lnTo>
                  <a:pt x="135" y="411"/>
                </a:lnTo>
                <a:lnTo>
                  <a:pt x="101" y="434"/>
                </a:lnTo>
                <a:lnTo>
                  <a:pt x="0" y="137"/>
                </a:lnTo>
                <a:lnTo>
                  <a:pt x="43" y="112"/>
                </a:lnTo>
                <a:lnTo>
                  <a:pt x="91" y="89"/>
                </a:lnTo>
                <a:lnTo>
                  <a:pt x="144" y="68"/>
                </a:lnTo>
                <a:lnTo>
                  <a:pt x="201" y="49"/>
                </a:lnTo>
                <a:lnTo>
                  <a:pt x="261" y="31"/>
                </a:lnTo>
                <a:lnTo>
                  <a:pt x="324" y="19"/>
                </a:lnTo>
                <a:lnTo>
                  <a:pt x="391" y="8"/>
                </a:lnTo>
                <a:lnTo>
                  <a:pt x="459" y="1"/>
                </a:lnTo>
                <a:lnTo>
                  <a:pt x="529"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7"/>
          <p:cNvSpPr>
            <a:spLocks noEditPoints="1"/>
          </p:cNvSpPr>
          <p:nvPr/>
        </p:nvSpPr>
        <p:spPr bwMode="auto">
          <a:xfrm rot="20828001">
            <a:off x="9135274" y="1553644"/>
            <a:ext cx="670704" cy="1380270"/>
          </a:xfrm>
          <a:custGeom>
            <a:avLst/>
            <a:gdLst/>
            <a:ahLst/>
            <a:cxnLst>
              <a:cxn ang="0">
                <a:pos x="550" y="1828"/>
              </a:cxn>
              <a:cxn ang="0">
                <a:pos x="638" y="1870"/>
              </a:cxn>
              <a:cxn ang="0">
                <a:pos x="701" y="1945"/>
              </a:cxn>
              <a:cxn ang="0">
                <a:pos x="732" y="2044"/>
              </a:cxn>
              <a:cxn ang="0">
                <a:pos x="727" y="2152"/>
              </a:cxn>
              <a:cxn ang="0">
                <a:pos x="686" y="2243"/>
              </a:cxn>
              <a:cxn ang="0">
                <a:pos x="614" y="2309"/>
              </a:cxn>
              <a:cxn ang="0">
                <a:pos x="516" y="2342"/>
              </a:cxn>
              <a:cxn ang="0">
                <a:pos x="407" y="2335"/>
              </a:cxn>
              <a:cxn ang="0">
                <a:pos x="318" y="2290"/>
              </a:cxn>
              <a:cxn ang="0">
                <a:pos x="255" y="2216"/>
              </a:cxn>
              <a:cxn ang="0">
                <a:pos x="225" y="2118"/>
              </a:cxn>
              <a:cxn ang="0">
                <a:pos x="232" y="2008"/>
              </a:cxn>
              <a:cxn ang="0">
                <a:pos x="275" y="1917"/>
              </a:cxn>
              <a:cxn ang="0">
                <a:pos x="346" y="1852"/>
              </a:cxn>
              <a:cxn ang="0">
                <a:pos x="442" y="1821"/>
              </a:cxn>
              <a:cxn ang="0">
                <a:pos x="590" y="1"/>
              </a:cxn>
              <a:cxn ang="0">
                <a:pos x="753" y="27"/>
              </a:cxn>
              <a:cxn ang="0">
                <a:pos x="886" y="79"/>
              </a:cxn>
              <a:cxn ang="0">
                <a:pos x="991" y="155"/>
              </a:cxn>
              <a:cxn ang="0">
                <a:pos x="1068" y="248"/>
              </a:cxn>
              <a:cxn ang="0">
                <a:pos x="1116" y="355"/>
              </a:cxn>
              <a:cxn ang="0">
                <a:pos x="1137" y="472"/>
              </a:cxn>
              <a:cxn ang="0">
                <a:pos x="1130" y="611"/>
              </a:cxn>
              <a:cxn ang="0">
                <a:pos x="1089" y="746"/>
              </a:cxn>
              <a:cxn ang="0">
                <a:pos x="1022" y="868"/>
              </a:cxn>
              <a:cxn ang="0">
                <a:pos x="938" y="980"/>
              </a:cxn>
              <a:cxn ang="0">
                <a:pos x="805" y="1138"/>
              </a:cxn>
              <a:cxn ang="0">
                <a:pos x="715" y="1288"/>
              </a:cxn>
              <a:cxn ang="0">
                <a:pos x="672" y="1438"/>
              </a:cxn>
              <a:cxn ang="0">
                <a:pos x="671" y="1613"/>
              </a:cxn>
              <a:cxn ang="0">
                <a:pos x="297" y="1473"/>
              </a:cxn>
              <a:cxn ang="0">
                <a:pos x="318" y="1311"/>
              </a:cxn>
              <a:cxn ang="0">
                <a:pos x="385" y="1144"/>
              </a:cxn>
              <a:cxn ang="0">
                <a:pos x="502" y="973"/>
              </a:cxn>
              <a:cxn ang="0">
                <a:pos x="604" y="844"/>
              </a:cxn>
              <a:cxn ang="0">
                <a:pos x="676" y="727"/>
              </a:cxn>
              <a:cxn ang="0">
                <a:pos x="711" y="611"/>
              </a:cxn>
              <a:cxn ang="0">
                <a:pos x="708" y="510"/>
              </a:cxn>
              <a:cxn ang="0">
                <a:pos x="674" y="432"/>
              </a:cxn>
              <a:cxn ang="0">
                <a:pos x="612" y="375"/>
              </a:cxn>
              <a:cxn ang="0">
                <a:pos x="518" y="340"/>
              </a:cxn>
              <a:cxn ang="0">
                <a:pos x="393" y="335"/>
              </a:cxn>
              <a:cxn ang="0">
                <a:pos x="257" y="359"/>
              </a:cxn>
              <a:cxn ang="0">
                <a:pos x="135" y="411"/>
              </a:cxn>
              <a:cxn ang="0">
                <a:pos x="43" y="112"/>
              </a:cxn>
              <a:cxn ang="0">
                <a:pos x="201" y="49"/>
              </a:cxn>
              <a:cxn ang="0">
                <a:pos x="391" y="8"/>
              </a:cxn>
            </a:cxnLst>
            <a:rect l="0" t="0" r="r" b="b"/>
            <a:pathLst>
              <a:path w="1139" h="2344">
                <a:moveTo>
                  <a:pt x="478" y="1819"/>
                </a:moveTo>
                <a:lnTo>
                  <a:pt x="516" y="1821"/>
                </a:lnTo>
                <a:lnTo>
                  <a:pt x="550" y="1828"/>
                </a:lnTo>
                <a:lnTo>
                  <a:pt x="582" y="1838"/>
                </a:lnTo>
                <a:lnTo>
                  <a:pt x="612" y="1852"/>
                </a:lnTo>
                <a:lnTo>
                  <a:pt x="638" y="1870"/>
                </a:lnTo>
                <a:lnTo>
                  <a:pt x="662" y="1892"/>
                </a:lnTo>
                <a:lnTo>
                  <a:pt x="683" y="1917"/>
                </a:lnTo>
                <a:lnTo>
                  <a:pt x="701" y="1945"/>
                </a:lnTo>
                <a:lnTo>
                  <a:pt x="715" y="1976"/>
                </a:lnTo>
                <a:lnTo>
                  <a:pt x="725" y="2008"/>
                </a:lnTo>
                <a:lnTo>
                  <a:pt x="732" y="2044"/>
                </a:lnTo>
                <a:lnTo>
                  <a:pt x="735" y="2082"/>
                </a:lnTo>
                <a:lnTo>
                  <a:pt x="733" y="2118"/>
                </a:lnTo>
                <a:lnTo>
                  <a:pt x="727" y="2152"/>
                </a:lnTo>
                <a:lnTo>
                  <a:pt x="717" y="2185"/>
                </a:lnTo>
                <a:lnTo>
                  <a:pt x="703" y="2216"/>
                </a:lnTo>
                <a:lnTo>
                  <a:pt x="686" y="2243"/>
                </a:lnTo>
                <a:lnTo>
                  <a:pt x="665" y="2268"/>
                </a:lnTo>
                <a:lnTo>
                  <a:pt x="641" y="2290"/>
                </a:lnTo>
                <a:lnTo>
                  <a:pt x="614" y="2309"/>
                </a:lnTo>
                <a:lnTo>
                  <a:pt x="584" y="2324"/>
                </a:lnTo>
                <a:lnTo>
                  <a:pt x="551" y="2335"/>
                </a:lnTo>
                <a:lnTo>
                  <a:pt x="516" y="2342"/>
                </a:lnTo>
                <a:lnTo>
                  <a:pt x="478" y="2344"/>
                </a:lnTo>
                <a:lnTo>
                  <a:pt x="441" y="2342"/>
                </a:lnTo>
                <a:lnTo>
                  <a:pt x="407" y="2335"/>
                </a:lnTo>
                <a:lnTo>
                  <a:pt x="374" y="2324"/>
                </a:lnTo>
                <a:lnTo>
                  <a:pt x="345" y="2309"/>
                </a:lnTo>
                <a:lnTo>
                  <a:pt x="318" y="2290"/>
                </a:lnTo>
                <a:lnTo>
                  <a:pt x="294" y="2268"/>
                </a:lnTo>
                <a:lnTo>
                  <a:pt x="273" y="2243"/>
                </a:lnTo>
                <a:lnTo>
                  <a:pt x="255" y="2216"/>
                </a:lnTo>
                <a:lnTo>
                  <a:pt x="242" y="2185"/>
                </a:lnTo>
                <a:lnTo>
                  <a:pt x="231" y="2152"/>
                </a:lnTo>
                <a:lnTo>
                  <a:pt x="225" y="2118"/>
                </a:lnTo>
                <a:lnTo>
                  <a:pt x="223" y="2082"/>
                </a:lnTo>
                <a:lnTo>
                  <a:pt x="225" y="2044"/>
                </a:lnTo>
                <a:lnTo>
                  <a:pt x="232" y="2008"/>
                </a:lnTo>
                <a:lnTo>
                  <a:pt x="242" y="1976"/>
                </a:lnTo>
                <a:lnTo>
                  <a:pt x="256" y="1945"/>
                </a:lnTo>
                <a:lnTo>
                  <a:pt x="275" y="1917"/>
                </a:lnTo>
                <a:lnTo>
                  <a:pt x="295" y="1892"/>
                </a:lnTo>
                <a:lnTo>
                  <a:pt x="320" y="1870"/>
                </a:lnTo>
                <a:lnTo>
                  <a:pt x="346" y="1852"/>
                </a:lnTo>
                <a:lnTo>
                  <a:pt x="376" y="1838"/>
                </a:lnTo>
                <a:lnTo>
                  <a:pt x="409" y="1828"/>
                </a:lnTo>
                <a:lnTo>
                  <a:pt x="442" y="1821"/>
                </a:lnTo>
                <a:lnTo>
                  <a:pt x="478" y="1819"/>
                </a:lnTo>
                <a:close/>
                <a:moveTo>
                  <a:pt x="529" y="0"/>
                </a:moveTo>
                <a:lnTo>
                  <a:pt x="590" y="1"/>
                </a:lnTo>
                <a:lnTo>
                  <a:pt x="648" y="7"/>
                </a:lnTo>
                <a:lnTo>
                  <a:pt x="702" y="15"/>
                </a:lnTo>
                <a:lnTo>
                  <a:pt x="753" y="27"/>
                </a:lnTo>
                <a:lnTo>
                  <a:pt x="801" y="41"/>
                </a:lnTo>
                <a:lnTo>
                  <a:pt x="846" y="59"/>
                </a:lnTo>
                <a:lnTo>
                  <a:pt x="886" y="79"/>
                </a:lnTo>
                <a:lnTo>
                  <a:pt x="924" y="102"/>
                </a:lnTo>
                <a:lnTo>
                  <a:pt x="959" y="127"/>
                </a:lnTo>
                <a:lnTo>
                  <a:pt x="991" y="155"/>
                </a:lnTo>
                <a:lnTo>
                  <a:pt x="1020" y="184"/>
                </a:lnTo>
                <a:lnTo>
                  <a:pt x="1045" y="214"/>
                </a:lnTo>
                <a:lnTo>
                  <a:pt x="1068" y="248"/>
                </a:lnTo>
                <a:lnTo>
                  <a:pt x="1087" y="282"/>
                </a:lnTo>
                <a:lnTo>
                  <a:pt x="1103" y="318"/>
                </a:lnTo>
                <a:lnTo>
                  <a:pt x="1116" y="355"/>
                </a:lnTo>
                <a:lnTo>
                  <a:pt x="1127" y="393"/>
                </a:lnTo>
                <a:lnTo>
                  <a:pt x="1134" y="432"/>
                </a:lnTo>
                <a:lnTo>
                  <a:pt x="1137" y="472"/>
                </a:lnTo>
                <a:lnTo>
                  <a:pt x="1139" y="512"/>
                </a:lnTo>
                <a:lnTo>
                  <a:pt x="1137" y="563"/>
                </a:lnTo>
                <a:lnTo>
                  <a:pt x="1130" y="611"/>
                </a:lnTo>
                <a:lnTo>
                  <a:pt x="1120" y="658"/>
                </a:lnTo>
                <a:lnTo>
                  <a:pt x="1107" y="703"/>
                </a:lnTo>
                <a:lnTo>
                  <a:pt x="1089" y="746"/>
                </a:lnTo>
                <a:lnTo>
                  <a:pt x="1069" y="788"/>
                </a:lnTo>
                <a:lnTo>
                  <a:pt x="1047" y="828"/>
                </a:lnTo>
                <a:lnTo>
                  <a:pt x="1022" y="868"/>
                </a:lnTo>
                <a:lnTo>
                  <a:pt x="995" y="906"/>
                </a:lnTo>
                <a:lnTo>
                  <a:pt x="967" y="943"/>
                </a:lnTo>
                <a:lnTo>
                  <a:pt x="938" y="980"/>
                </a:lnTo>
                <a:lnTo>
                  <a:pt x="907" y="1017"/>
                </a:lnTo>
                <a:lnTo>
                  <a:pt x="846" y="1087"/>
                </a:lnTo>
                <a:lnTo>
                  <a:pt x="805" y="1138"/>
                </a:lnTo>
                <a:lnTo>
                  <a:pt x="769" y="1189"/>
                </a:lnTo>
                <a:lnTo>
                  <a:pt x="740" y="1239"/>
                </a:lnTo>
                <a:lnTo>
                  <a:pt x="715" y="1288"/>
                </a:lnTo>
                <a:lnTo>
                  <a:pt x="696" y="1337"/>
                </a:lnTo>
                <a:lnTo>
                  <a:pt x="682" y="1387"/>
                </a:lnTo>
                <a:lnTo>
                  <a:pt x="672" y="1438"/>
                </a:lnTo>
                <a:lnTo>
                  <a:pt x="667" y="1490"/>
                </a:lnTo>
                <a:lnTo>
                  <a:pt x="667" y="1542"/>
                </a:lnTo>
                <a:lnTo>
                  <a:pt x="671" y="1613"/>
                </a:lnTo>
                <a:lnTo>
                  <a:pt x="307" y="1613"/>
                </a:lnTo>
                <a:lnTo>
                  <a:pt x="300" y="1526"/>
                </a:lnTo>
                <a:lnTo>
                  <a:pt x="297" y="1473"/>
                </a:lnTo>
                <a:lnTo>
                  <a:pt x="299" y="1419"/>
                </a:lnTo>
                <a:lnTo>
                  <a:pt x="306" y="1366"/>
                </a:lnTo>
                <a:lnTo>
                  <a:pt x="318" y="1311"/>
                </a:lnTo>
                <a:lnTo>
                  <a:pt x="335" y="1256"/>
                </a:lnTo>
                <a:lnTo>
                  <a:pt x="358" y="1200"/>
                </a:lnTo>
                <a:lnTo>
                  <a:pt x="385" y="1144"/>
                </a:lnTo>
                <a:lnTo>
                  <a:pt x="419" y="1087"/>
                </a:lnTo>
                <a:lnTo>
                  <a:pt x="458" y="1030"/>
                </a:lnTo>
                <a:lnTo>
                  <a:pt x="502" y="973"/>
                </a:lnTo>
                <a:lnTo>
                  <a:pt x="539" y="929"/>
                </a:lnTo>
                <a:lnTo>
                  <a:pt x="573" y="886"/>
                </a:lnTo>
                <a:lnTo>
                  <a:pt x="604" y="844"/>
                </a:lnTo>
                <a:lnTo>
                  <a:pt x="632" y="805"/>
                </a:lnTo>
                <a:lnTo>
                  <a:pt x="656" y="766"/>
                </a:lnTo>
                <a:lnTo>
                  <a:pt x="676" y="727"/>
                </a:lnTo>
                <a:lnTo>
                  <a:pt x="692" y="688"/>
                </a:lnTo>
                <a:lnTo>
                  <a:pt x="704" y="650"/>
                </a:lnTo>
                <a:lnTo>
                  <a:pt x="711" y="611"/>
                </a:lnTo>
                <a:lnTo>
                  <a:pt x="714" y="572"/>
                </a:lnTo>
                <a:lnTo>
                  <a:pt x="712" y="541"/>
                </a:lnTo>
                <a:lnTo>
                  <a:pt x="708" y="510"/>
                </a:lnTo>
                <a:lnTo>
                  <a:pt x="700" y="482"/>
                </a:lnTo>
                <a:lnTo>
                  <a:pt x="689" y="456"/>
                </a:lnTo>
                <a:lnTo>
                  <a:pt x="674" y="432"/>
                </a:lnTo>
                <a:lnTo>
                  <a:pt x="657" y="410"/>
                </a:lnTo>
                <a:lnTo>
                  <a:pt x="636" y="391"/>
                </a:lnTo>
                <a:lnTo>
                  <a:pt x="612" y="375"/>
                </a:lnTo>
                <a:lnTo>
                  <a:pt x="585" y="360"/>
                </a:lnTo>
                <a:lnTo>
                  <a:pt x="553" y="350"/>
                </a:lnTo>
                <a:lnTo>
                  <a:pt x="518" y="340"/>
                </a:lnTo>
                <a:lnTo>
                  <a:pt x="480" y="335"/>
                </a:lnTo>
                <a:lnTo>
                  <a:pt x="439" y="333"/>
                </a:lnTo>
                <a:lnTo>
                  <a:pt x="393" y="335"/>
                </a:lnTo>
                <a:lnTo>
                  <a:pt x="348" y="340"/>
                </a:lnTo>
                <a:lnTo>
                  <a:pt x="302" y="349"/>
                </a:lnTo>
                <a:lnTo>
                  <a:pt x="257" y="359"/>
                </a:lnTo>
                <a:lnTo>
                  <a:pt x="214" y="374"/>
                </a:lnTo>
                <a:lnTo>
                  <a:pt x="173" y="391"/>
                </a:lnTo>
                <a:lnTo>
                  <a:pt x="135" y="411"/>
                </a:lnTo>
                <a:lnTo>
                  <a:pt x="101" y="434"/>
                </a:lnTo>
                <a:lnTo>
                  <a:pt x="0" y="137"/>
                </a:lnTo>
                <a:lnTo>
                  <a:pt x="43" y="112"/>
                </a:lnTo>
                <a:lnTo>
                  <a:pt x="91" y="89"/>
                </a:lnTo>
                <a:lnTo>
                  <a:pt x="144" y="68"/>
                </a:lnTo>
                <a:lnTo>
                  <a:pt x="201" y="49"/>
                </a:lnTo>
                <a:lnTo>
                  <a:pt x="261" y="31"/>
                </a:lnTo>
                <a:lnTo>
                  <a:pt x="324" y="19"/>
                </a:lnTo>
                <a:lnTo>
                  <a:pt x="391" y="8"/>
                </a:lnTo>
                <a:lnTo>
                  <a:pt x="459" y="1"/>
                </a:lnTo>
                <a:lnTo>
                  <a:pt x="5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noEditPoints="1"/>
          </p:cNvSpPr>
          <p:nvPr/>
        </p:nvSpPr>
        <p:spPr bwMode="auto">
          <a:xfrm rot="1245924">
            <a:off x="8147565" y="1496170"/>
            <a:ext cx="279918" cy="576054"/>
          </a:xfrm>
          <a:custGeom>
            <a:avLst/>
            <a:gdLst/>
            <a:ahLst/>
            <a:cxnLst>
              <a:cxn ang="0">
                <a:pos x="550" y="1828"/>
              </a:cxn>
              <a:cxn ang="0">
                <a:pos x="638" y="1870"/>
              </a:cxn>
              <a:cxn ang="0">
                <a:pos x="701" y="1945"/>
              </a:cxn>
              <a:cxn ang="0">
                <a:pos x="732" y="2044"/>
              </a:cxn>
              <a:cxn ang="0">
                <a:pos x="727" y="2152"/>
              </a:cxn>
              <a:cxn ang="0">
                <a:pos x="686" y="2243"/>
              </a:cxn>
              <a:cxn ang="0">
                <a:pos x="614" y="2309"/>
              </a:cxn>
              <a:cxn ang="0">
                <a:pos x="516" y="2342"/>
              </a:cxn>
              <a:cxn ang="0">
                <a:pos x="407" y="2335"/>
              </a:cxn>
              <a:cxn ang="0">
                <a:pos x="318" y="2290"/>
              </a:cxn>
              <a:cxn ang="0">
                <a:pos x="255" y="2216"/>
              </a:cxn>
              <a:cxn ang="0">
                <a:pos x="225" y="2118"/>
              </a:cxn>
              <a:cxn ang="0">
                <a:pos x="232" y="2008"/>
              </a:cxn>
              <a:cxn ang="0">
                <a:pos x="275" y="1917"/>
              </a:cxn>
              <a:cxn ang="0">
                <a:pos x="346" y="1852"/>
              </a:cxn>
              <a:cxn ang="0">
                <a:pos x="442" y="1821"/>
              </a:cxn>
              <a:cxn ang="0">
                <a:pos x="590" y="1"/>
              </a:cxn>
              <a:cxn ang="0">
                <a:pos x="753" y="27"/>
              </a:cxn>
              <a:cxn ang="0">
                <a:pos x="886" y="79"/>
              </a:cxn>
              <a:cxn ang="0">
                <a:pos x="991" y="155"/>
              </a:cxn>
              <a:cxn ang="0">
                <a:pos x="1068" y="248"/>
              </a:cxn>
              <a:cxn ang="0">
                <a:pos x="1116" y="355"/>
              </a:cxn>
              <a:cxn ang="0">
                <a:pos x="1137" y="472"/>
              </a:cxn>
              <a:cxn ang="0">
                <a:pos x="1130" y="611"/>
              </a:cxn>
              <a:cxn ang="0">
                <a:pos x="1089" y="746"/>
              </a:cxn>
              <a:cxn ang="0">
                <a:pos x="1022" y="868"/>
              </a:cxn>
              <a:cxn ang="0">
                <a:pos x="938" y="980"/>
              </a:cxn>
              <a:cxn ang="0">
                <a:pos x="805" y="1138"/>
              </a:cxn>
              <a:cxn ang="0">
                <a:pos x="715" y="1288"/>
              </a:cxn>
              <a:cxn ang="0">
                <a:pos x="672" y="1438"/>
              </a:cxn>
              <a:cxn ang="0">
                <a:pos x="671" y="1613"/>
              </a:cxn>
              <a:cxn ang="0">
                <a:pos x="297" y="1473"/>
              </a:cxn>
              <a:cxn ang="0">
                <a:pos x="318" y="1311"/>
              </a:cxn>
              <a:cxn ang="0">
                <a:pos x="385" y="1144"/>
              </a:cxn>
              <a:cxn ang="0">
                <a:pos x="502" y="973"/>
              </a:cxn>
              <a:cxn ang="0">
                <a:pos x="604" y="844"/>
              </a:cxn>
              <a:cxn ang="0">
                <a:pos x="676" y="727"/>
              </a:cxn>
              <a:cxn ang="0">
                <a:pos x="711" y="611"/>
              </a:cxn>
              <a:cxn ang="0">
                <a:pos x="708" y="510"/>
              </a:cxn>
              <a:cxn ang="0">
                <a:pos x="674" y="432"/>
              </a:cxn>
              <a:cxn ang="0">
                <a:pos x="612" y="375"/>
              </a:cxn>
              <a:cxn ang="0">
                <a:pos x="518" y="340"/>
              </a:cxn>
              <a:cxn ang="0">
                <a:pos x="393" y="335"/>
              </a:cxn>
              <a:cxn ang="0">
                <a:pos x="257" y="359"/>
              </a:cxn>
              <a:cxn ang="0">
                <a:pos x="135" y="411"/>
              </a:cxn>
              <a:cxn ang="0">
                <a:pos x="43" y="112"/>
              </a:cxn>
              <a:cxn ang="0">
                <a:pos x="201" y="49"/>
              </a:cxn>
              <a:cxn ang="0">
                <a:pos x="391" y="8"/>
              </a:cxn>
            </a:cxnLst>
            <a:rect l="0" t="0" r="r" b="b"/>
            <a:pathLst>
              <a:path w="1139" h="2344">
                <a:moveTo>
                  <a:pt x="478" y="1819"/>
                </a:moveTo>
                <a:lnTo>
                  <a:pt x="516" y="1821"/>
                </a:lnTo>
                <a:lnTo>
                  <a:pt x="550" y="1828"/>
                </a:lnTo>
                <a:lnTo>
                  <a:pt x="582" y="1838"/>
                </a:lnTo>
                <a:lnTo>
                  <a:pt x="612" y="1852"/>
                </a:lnTo>
                <a:lnTo>
                  <a:pt x="638" y="1870"/>
                </a:lnTo>
                <a:lnTo>
                  <a:pt x="662" y="1892"/>
                </a:lnTo>
                <a:lnTo>
                  <a:pt x="683" y="1917"/>
                </a:lnTo>
                <a:lnTo>
                  <a:pt x="701" y="1945"/>
                </a:lnTo>
                <a:lnTo>
                  <a:pt x="715" y="1976"/>
                </a:lnTo>
                <a:lnTo>
                  <a:pt x="725" y="2008"/>
                </a:lnTo>
                <a:lnTo>
                  <a:pt x="732" y="2044"/>
                </a:lnTo>
                <a:lnTo>
                  <a:pt x="735" y="2082"/>
                </a:lnTo>
                <a:lnTo>
                  <a:pt x="733" y="2118"/>
                </a:lnTo>
                <a:lnTo>
                  <a:pt x="727" y="2152"/>
                </a:lnTo>
                <a:lnTo>
                  <a:pt x="717" y="2185"/>
                </a:lnTo>
                <a:lnTo>
                  <a:pt x="703" y="2216"/>
                </a:lnTo>
                <a:lnTo>
                  <a:pt x="686" y="2243"/>
                </a:lnTo>
                <a:lnTo>
                  <a:pt x="665" y="2268"/>
                </a:lnTo>
                <a:lnTo>
                  <a:pt x="641" y="2290"/>
                </a:lnTo>
                <a:lnTo>
                  <a:pt x="614" y="2309"/>
                </a:lnTo>
                <a:lnTo>
                  <a:pt x="584" y="2324"/>
                </a:lnTo>
                <a:lnTo>
                  <a:pt x="551" y="2335"/>
                </a:lnTo>
                <a:lnTo>
                  <a:pt x="516" y="2342"/>
                </a:lnTo>
                <a:lnTo>
                  <a:pt x="478" y="2344"/>
                </a:lnTo>
                <a:lnTo>
                  <a:pt x="441" y="2342"/>
                </a:lnTo>
                <a:lnTo>
                  <a:pt x="407" y="2335"/>
                </a:lnTo>
                <a:lnTo>
                  <a:pt x="374" y="2324"/>
                </a:lnTo>
                <a:lnTo>
                  <a:pt x="345" y="2309"/>
                </a:lnTo>
                <a:lnTo>
                  <a:pt x="318" y="2290"/>
                </a:lnTo>
                <a:lnTo>
                  <a:pt x="294" y="2268"/>
                </a:lnTo>
                <a:lnTo>
                  <a:pt x="273" y="2243"/>
                </a:lnTo>
                <a:lnTo>
                  <a:pt x="255" y="2216"/>
                </a:lnTo>
                <a:lnTo>
                  <a:pt x="242" y="2185"/>
                </a:lnTo>
                <a:lnTo>
                  <a:pt x="231" y="2152"/>
                </a:lnTo>
                <a:lnTo>
                  <a:pt x="225" y="2118"/>
                </a:lnTo>
                <a:lnTo>
                  <a:pt x="223" y="2082"/>
                </a:lnTo>
                <a:lnTo>
                  <a:pt x="225" y="2044"/>
                </a:lnTo>
                <a:lnTo>
                  <a:pt x="232" y="2008"/>
                </a:lnTo>
                <a:lnTo>
                  <a:pt x="242" y="1976"/>
                </a:lnTo>
                <a:lnTo>
                  <a:pt x="256" y="1945"/>
                </a:lnTo>
                <a:lnTo>
                  <a:pt x="275" y="1917"/>
                </a:lnTo>
                <a:lnTo>
                  <a:pt x="295" y="1892"/>
                </a:lnTo>
                <a:lnTo>
                  <a:pt x="320" y="1870"/>
                </a:lnTo>
                <a:lnTo>
                  <a:pt x="346" y="1852"/>
                </a:lnTo>
                <a:lnTo>
                  <a:pt x="376" y="1838"/>
                </a:lnTo>
                <a:lnTo>
                  <a:pt x="409" y="1828"/>
                </a:lnTo>
                <a:lnTo>
                  <a:pt x="442" y="1821"/>
                </a:lnTo>
                <a:lnTo>
                  <a:pt x="478" y="1819"/>
                </a:lnTo>
                <a:close/>
                <a:moveTo>
                  <a:pt x="529" y="0"/>
                </a:moveTo>
                <a:lnTo>
                  <a:pt x="590" y="1"/>
                </a:lnTo>
                <a:lnTo>
                  <a:pt x="648" y="7"/>
                </a:lnTo>
                <a:lnTo>
                  <a:pt x="702" y="15"/>
                </a:lnTo>
                <a:lnTo>
                  <a:pt x="753" y="27"/>
                </a:lnTo>
                <a:lnTo>
                  <a:pt x="801" y="41"/>
                </a:lnTo>
                <a:lnTo>
                  <a:pt x="846" y="59"/>
                </a:lnTo>
                <a:lnTo>
                  <a:pt x="886" y="79"/>
                </a:lnTo>
                <a:lnTo>
                  <a:pt x="924" y="102"/>
                </a:lnTo>
                <a:lnTo>
                  <a:pt x="959" y="127"/>
                </a:lnTo>
                <a:lnTo>
                  <a:pt x="991" y="155"/>
                </a:lnTo>
                <a:lnTo>
                  <a:pt x="1020" y="184"/>
                </a:lnTo>
                <a:lnTo>
                  <a:pt x="1045" y="214"/>
                </a:lnTo>
                <a:lnTo>
                  <a:pt x="1068" y="248"/>
                </a:lnTo>
                <a:lnTo>
                  <a:pt x="1087" y="282"/>
                </a:lnTo>
                <a:lnTo>
                  <a:pt x="1103" y="318"/>
                </a:lnTo>
                <a:lnTo>
                  <a:pt x="1116" y="355"/>
                </a:lnTo>
                <a:lnTo>
                  <a:pt x="1127" y="393"/>
                </a:lnTo>
                <a:lnTo>
                  <a:pt x="1134" y="432"/>
                </a:lnTo>
                <a:lnTo>
                  <a:pt x="1137" y="472"/>
                </a:lnTo>
                <a:lnTo>
                  <a:pt x="1139" y="512"/>
                </a:lnTo>
                <a:lnTo>
                  <a:pt x="1137" y="563"/>
                </a:lnTo>
                <a:lnTo>
                  <a:pt x="1130" y="611"/>
                </a:lnTo>
                <a:lnTo>
                  <a:pt x="1120" y="658"/>
                </a:lnTo>
                <a:lnTo>
                  <a:pt x="1107" y="703"/>
                </a:lnTo>
                <a:lnTo>
                  <a:pt x="1089" y="746"/>
                </a:lnTo>
                <a:lnTo>
                  <a:pt x="1069" y="788"/>
                </a:lnTo>
                <a:lnTo>
                  <a:pt x="1047" y="828"/>
                </a:lnTo>
                <a:lnTo>
                  <a:pt x="1022" y="868"/>
                </a:lnTo>
                <a:lnTo>
                  <a:pt x="995" y="906"/>
                </a:lnTo>
                <a:lnTo>
                  <a:pt x="967" y="943"/>
                </a:lnTo>
                <a:lnTo>
                  <a:pt x="938" y="980"/>
                </a:lnTo>
                <a:lnTo>
                  <a:pt x="907" y="1017"/>
                </a:lnTo>
                <a:lnTo>
                  <a:pt x="846" y="1087"/>
                </a:lnTo>
                <a:lnTo>
                  <a:pt x="805" y="1138"/>
                </a:lnTo>
                <a:lnTo>
                  <a:pt x="769" y="1189"/>
                </a:lnTo>
                <a:lnTo>
                  <a:pt x="740" y="1239"/>
                </a:lnTo>
                <a:lnTo>
                  <a:pt x="715" y="1288"/>
                </a:lnTo>
                <a:lnTo>
                  <a:pt x="696" y="1337"/>
                </a:lnTo>
                <a:lnTo>
                  <a:pt x="682" y="1387"/>
                </a:lnTo>
                <a:lnTo>
                  <a:pt x="672" y="1438"/>
                </a:lnTo>
                <a:lnTo>
                  <a:pt x="667" y="1490"/>
                </a:lnTo>
                <a:lnTo>
                  <a:pt x="667" y="1542"/>
                </a:lnTo>
                <a:lnTo>
                  <a:pt x="671" y="1613"/>
                </a:lnTo>
                <a:lnTo>
                  <a:pt x="307" y="1613"/>
                </a:lnTo>
                <a:lnTo>
                  <a:pt x="300" y="1526"/>
                </a:lnTo>
                <a:lnTo>
                  <a:pt x="297" y="1473"/>
                </a:lnTo>
                <a:lnTo>
                  <a:pt x="299" y="1419"/>
                </a:lnTo>
                <a:lnTo>
                  <a:pt x="306" y="1366"/>
                </a:lnTo>
                <a:lnTo>
                  <a:pt x="318" y="1311"/>
                </a:lnTo>
                <a:lnTo>
                  <a:pt x="335" y="1256"/>
                </a:lnTo>
                <a:lnTo>
                  <a:pt x="358" y="1200"/>
                </a:lnTo>
                <a:lnTo>
                  <a:pt x="385" y="1144"/>
                </a:lnTo>
                <a:lnTo>
                  <a:pt x="419" y="1087"/>
                </a:lnTo>
                <a:lnTo>
                  <a:pt x="458" y="1030"/>
                </a:lnTo>
                <a:lnTo>
                  <a:pt x="502" y="973"/>
                </a:lnTo>
                <a:lnTo>
                  <a:pt x="539" y="929"/>
                </a:lnTo>
                <a:lnTo>
                  <a:pt x="573" y="886"/>
                </a:lnTo>
                <a:lnTo>
                  <a:pt x="604" y="844"/>
                </a:lnTo>
                <a:lnTo>
                  <a:pt x="632" y="805"/>
                </a:lnTo>
                <a:lnTo>
                  <a:pt x="656" y="766"/>
                </a:lnTo>
                <a:lnTo>
                  <a:pt x="676" y="727"/>
                </a:lnTo>
                <a:lnTo>
                  <a:pt x="692" y="688"/>
                </a:lnTo>
                <a:lnTo>
                  <a:pt x="704" y="650"/>
                </a:lnTo>
                <a:lnTo>
                  <a:pt x="711" y="611"/>
                </a:lnTo>
                <a:lnTo>
                  <a:pt x="714" y="572"/>
                </a:lnTo>
                <a:lnTo>
                  <a:pt x="712" y="541"/>
                </a:lnTo>
                <a:lnTo>
                  <a:pt x="708" y="510"/>
                </a:lnTo>
                <a:lnTo>
                  <a:pt x="700" y="482"/>
                </a:lnTo>
                <a:lnTo>
                  <a:pt x="689" y="456"/>
                </a:lnTo>
                <a:lnTo>
                  <a:pt x="674" y="432"/>
                </a:lnTo>
                <a:lnTo>
                  <a:pt x="657" y="410"/>
                </a:lnTo>
                <a:lnTo>
                  <a:pt x="636" y="391"/>
                </a:lnTo>
                <a:lnTo>
                  <a:pt x="612" y="375"/>
                </a:lnTo>
                <a:lnTo>
                  <a:pt x="585" y="360"/>
                </a:lnTo>
                <a:lnTo>
                  <a:pt x="553" y="350"/>
                </a:lnTo>
                <a:lnTo>
                  <a:pt x="518" y="340"/>
                </a:lnTo>
                <a:lnTo>
                  <a:pt x="480" y="335"/>
                </a:lnTo>
                <a:lnTo>
                  <a:pt x="439" y="333"/>
                </a:lnTo>
                <a:lnTo>
                  <a:pt x="393" y="335"/>
                </a:lnTo>
                <a:lnTo>
                  <a:pt x="348" y="340"/>
                </a:lnTo>
                <a:lnTo>
                  <a:pt x="302" y="349"/>
                </a:lnTo>
                <a:lnTo>
                  <a:pt x="257" y="359"/>
                </a:lnTo>
                <a:lnTo>
                  <a:pt x="214" y="374"/>
                </a:lnTo>
                <a:lnTo>
                  <a:pt x="173" y="391"/>
                </a:lnTo>
                <a:lnTo>
                  <a:pt x="135" y="411"/>
                </a:lnTo>
                <a:lnTo>
                  <a:pt x="101" y="434"/>
                </a:lnTo>
                <a:lnTo>
                  <a:pt x="0" y="137"/>
                </a:lnTo>
                <a:lnTo>
                  <a:pt x="43" y="112"/>
                </a:lnTo>
                <a:lnTo>
                  <a:pt x="91" y="89"/>
                </a:lnTo>
                <a:lnTo>
                  <a:pt x="144" y="68"/>
                </a:lnTo>
                <a:lnTo>
                  <a:pt x="201" y="49"/>
                </a:lnTo>
                <a:lnTo>
                  <a:pt x="261" y="31"/>
                </a:lnTo>
                <a:lnTo>
                  <a:pt x="324" y="19"/>
                </a:lnTo>
                <a:lnTo>
                  <a:pt x="391" y="8"/>
                </a:lnTo>
                <a:lnTo>
                  <a:pt x="459" y="1"/>
                </a:lnTo>
                <a:lnTo>
                  <a:pt x="529" y="0"/>
                </a:lnTo>
                <a:close/>
              </a:path>
            </a:pathLst>
          </a:custGeom>
          <a:solidFill>
            <a:schemeClr val="bg1">
              <a:lumMod val="75000"/>
              <a:alpha val="3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noEditPoints="1"/>
          </p:cNvSpPr>
          <p:nvPr/>
        </p:nvSpPr>
        <p:spPr bwMode="auto">
          <a:xfrm rot="20805498">
            <a:off x="1280089" y="2406651"/>
            <a:ext cx="509916" cy="1049376"/>
          </a:xfrm>
          <a:custGeom>
            <a:avLst/>
            <a:gdLst/>
            <a:ahLst/>
            <a:cxnLst>
              <a:cxn ang="0">
                <a:pos x="550" y="1828"/>
              </a:cxn>
              <a:cxn ang="0">
                <a:pos x="638" y="1870"/>
              </a:cxn>
              <a:cxn ang="0">
                <a:pos x="701" y="1945"/>
              </a:cxn>
              <a:cxn ang="0">
                <a:pos x="732" y="2044"/>
              </a:cxn>
              <a:cxn ang="0">
                <a:pos x="727" y="2152"/>
              </a:cxn>
              <a:cxn ang="0">
                <a:pos x="686" y="2243"/>
              </a:cxn>
              <a:cxn ang="0">
                <a:pos x="614" y="2309"/>
              </a:cxn>
              <a:cxn ang="0">
                <a:pos x="516" y="2342"/>
              </a:cxn>
              <a:cxn ang="0">
                <a:pos x="407" y="2335"/>
              </a:cxn>
              <a:cxn ang="0">
                <a:pos x="318" y="2290"/>
              </a:cxn>
              <a:cxn ang="0">
                <a:pos x="255" y="2216"/>
              </a:cxn>
              <a:cxn ang="0">
                <a:pos x="225" y="2118"/>
              </a:cxn>
              <a:cxn ang="0">
                <a:pos x="232" y="2008"/>
              </a:cxn>
              <a:cxn ang="0">
                <a:pos x="275" y="1917"/>
              </a:cxn>
              <a:cxn ang="0">
                <a:pos x="346" y="1852"/>
              </a:cxn>
              <a:cxn ang="0">
                <a:pos x="442" y="1821"/>
              </a:cxn>
              <a:cxn ang="0">
                <a:pos x="590" y="1"/>
              </a:cxn>
              <a:cxn ang="0">
                <a:pos x="753" y="27"/>
              </a:cxn>
              <a:cxn ang="0">
                <a:pos x="886" y="79"/>
              </a:cxn>
              <a:cxn ang="0">
                <a:pos x="991" y="155"/>
              </a:cxn>
              <a:cxn ang="0">
                <a:pos x="1068" y="248"/>
              </a:cxn>
              <a:cxn ang="0">
                <a:pos x="1116" y="355"/>
              </a:cxn>
              <a:cxn ang="0">
                <a:pos x="1137" y="472"/>
              </a:cxn>
              <a:cxn ang="0">
                <a:pos x="1130" y="611"/>
              </a:cxn>
              <a:cxn ang="0">
                <a:pos x="1089" y="746"/>
              </a:cxn>
              <a:cxn ang="0">
                <a:pos x="1022" y="868"/>
              </a:cxn>
              <a:cxn ang="0">
                <a:pos x="938" y="980"/>
              </a:cxn>
              <a:cxn ang="0">
                <a:pos x="805" y="1138"/>
              </a:cxn>
              <a:cxn ang="0">
                <a:pos x="715" y="1288"/>
              </a:cxn>
              <a:cxn ang="0">
                <a:pos x="672" y="1438"/>
              </a:cxn>
              <a:cxn ang="0">
                <a:pos x="671" y="1613"/>
              </a:cxn>
              <a:cxn ang="0">
                <a:pos x="297" y="1473"/>
              </a:cxn>
              <a:cxn ang="0">
                <a:pos x="318" y="1311"/>
              </a:cxn>
              <a:cxn ang="0">
                <a:pos x="385" y="1144"/>
              </a:cxn>
              <a:cxn ang="0">
                <a:pos x="502" y="973"/>
              </a:cxn>
              <a:cxn ang="0">
                <a:pos x="604" y="844"/>
              </a:cxn>
              <a:cxn ang="0">
                <a:pos x="676" y="727"/>
              </a:cxn>
              <a:cxn ang="0">
                <a:pos x="711" y="611"/>
              </a:cxn>
              <a:cxn ang="0">
                <a:pos x="708" y="510"/>
              </a:cxn>
              <a:cxn ang="0">
                <a:pos x="674" y="432"/>
              </a:cxn>
              <a:cxn ang="0">
                <a:pos x="612" y="375"/>
              </a:cxn>
              <a:cxn ang="0">
                <a:pos x="518" y="340"/>
              </a:cxn>
              <a:cxn ang="0">
                <a:pos x="393" y="335"/>
              </a:cxn>
              <a:cxn ang="0">
                <a:pos x="257" y="359"/>
              </a:cxn>
              <a:cxn ang="0">
                <a:pos x="135" y="411"/>
              </a:cxn>
              <a:cxn ang="0">
                <a:pos x="43" y="112"/>
              </a:cxn>
              <a:cxn ang="0">
                <a:pos x="201" y="49"/>
              </a:cxn>
              <a:cxn ang="0">
                <a:pos x="391" y="8"/>
              </a:cxn>
            </a:cxnLst>
            <a:rect l="0" t="0" r="r" b="b"/>
            <a:pathLst>
              <a:path w="1139" h="2344">
                <a:moveTo>
                  <a:pt x="478" y="1819"/>
                </a:moveTo>
                <a:lnTo>
                  <a:pt x="516" y="1821"/>
                </a:lnTo>
                <a:lnTo>
                  <a:pt x="550" y="1828"/>
                </a:lnTo>
                <a:lnTo>
                  <a:pt x="582" y="1838"/>
                </a:lnTo>
                <a:lnTo>
                  <a:pt x="612" y="1852"/>
                </a:lnTo>
                <a:lnTo>
                  <a:pt x="638" y="1870"/>
                </a:lnTo>
                <a:lnTo>
                  <a:pt x="662" y="1892"/>
                </a:lnTo>
                <a:lnTo>
                  <a:pt x="683" y="1917"/>
                </a:lnTo>
                <a:lnTo>
                  <a:pt x="701" y="1945"/>
                </a:lnTo>
                <a:lnTo>
                  <a:pt x="715" y="1976"/>
                </a:lnTo>
                <a:lnTo>
                  <a:pt x="725" y="2008"/>
                </a:lnTo>
                <a:lnTo>
                  <a:pt x="732" y="2044"/>
                </a:lnTo>
                <a:lnTo>
                  <a:pt x="735" y="2082"/>
                </a:lnTo>
                <a:lnTo>
                  <a:pt x="733" y="2118"/>
                </a:lnTo>
                <a:lnTo>
                  <a:pt x="727" y="2152"/>
                </a:lnTo>
                <a:lnTo>
                  <a:pt x="717" y="2185"/>
                </a:lnTo>
                <a:lnTo>
                  <a:pt x="703" y="2216"/>
                </a:lnTo>
                <a:lnTo>
                  <a:pt x="686" y="2243"/>
                </a:lnTo>
                <a:lnTo>
                  <a:pt x="665" y="2268"/>
                </a:lnTo>
                <a:lnTo>
                  <a:pt x="641" y="2290"/>
                </a:lnTo>
                <a:lnTo>
                  <a:pt x="614" y="2309"/>
                </a:lnTo>
                <a:lnTo>
                  <a:pt x="584" y="2324"/>
                </a:lnTo>
                <a:lnTo>
                  <a:pt x="551" y="2335"/>
                </a:lnTo>
                <a:lnTo>
                  <a:pt x="516" y="2342"/>
                </a:lnTo>
                <a:lnTo>
                  <a:pt x="478" y="2344"/>
                </a:lnTo>
                <a:lnTo>
                  <a:pt x="441" y="2342"/>
                </a:lnTo>
                <a:lnTo>
                  <a:pt x="407" y="2335"/>
                </a:lnTo>
                <a:lnTo>
                  <a:pt x="374" y="2324"/>
                </a:lnTo>
                <a:lnTo>
                  <a:pt x="345" y="2309"/>
                </a:lnTo>
                <a:lnTo>
                  <a:pt x="318" y="2290"/>
                </a:lnTo>
                <a:lnTo>
                  <a:pt x="294" y="2268"/>
                </a:lnTo>
                <a:lnTo>
                  <a:pt x="273" y="2243"/>
                </a:lnTo>
                <a:lnTo>
                  <a:pt x="255" y="2216"/>
                </a:lnTo>
                <a:lnTo>
                  <a:pt x="242" y="2185"/>
                </a:lnTo>
                <a:lnTo>
                  <a:pt x="231" y="2152"/>
                </a:lnTo>
                <a:lnTo>
                  <a:pt x="225" y="2118"/>
                </a:lnTo>
                <a:lnTo>
                  <a:pt x="223" y="2082"/>
                </a:lnTo>
                <a:lnTo>
                  <a:pt x="225" y="2044"/>
                </a:lnTo>
                <a:lnTo>
                  <a:pt x="232" y="2008"/>
                </a:lnTo>
                <a:lnTo>
                  <a:pt x="242" y="1976"/>
                </a:lnTo>
                <a:lnTo>
                  <a:pt x="256" y="1945"/>
                </a:lnTo>
                <a:lnTo>
                  <a:pt x="275" y="1917"/>
                </a:lnTo>
                <a:lnTo>
                  <a:pt x="295" y="1892"/>
                </a:lnTo>
                <a:lnTo>
                  <a:pt x="320" y="1870"/>
                </a:lnTo>
                <a:lnTo>
                  <a:pt x="346" y="1852"/>
                </a:lnTo>
                <a:lnTo>
                  <a:pt x="376" y="1838"/>
                </a:lnTo>
                <a:lnTo>
                  <a:pt x="409" y="1828"/>
                </a:lnTo>
                <a:lnTo>
                  <a:pt x="442" y="1821"/>
                </a:lnTo>
                <a:lnTo>
                  <a:pt x="478" y="1819"/>
                </a:lnTo>
                <a:close/>
                <a:moveTo>
                  <a:pt x="529" y="0"/>
                </a:moveTo>
                <a:lnTo>
                  <a:pt x="590" y="1"/>
                </a:lnTo>
                <a:lnTo>
                  <a:pt x="648" y="7"/>
                </a:lnTo>
                <a:lnTo>
                  <a:pt x="702" y="15"/>
                </a:lnTo>
                <a:lnTo>
                  <a:pt x="753" y="27"/>
                </a:lnTo>
                <a:lnTo>
                  <a:pt x="801" y="41"/>
                </a:lnTo>
                <a:lnTo>
                  <a:pt x="846" y="59"/>
                </a:lnTo>
                <a:lnTo>
                  <a:pt x="886" y="79"/>
                </a:lnTo>
                <a:lnTo>
                  <a:pt x="924" y="102"/>
                </a:lnTo>
                <a:lnTo>
                  <a:pt x="959" y="127"/>
                </a:lnTo>
                <a:lnTo>
                  <a:pt x="991" y="155"/>
                </a:lnTo>
                <a:lnTo>
                  <a:pt x="1020" y="184"/>
                </a:lnTo>
                <a:lnTo>
                  <a:pt x="1045" y="214"/>
                </a:lnTo>
                <a:lnTo>
                  <a:pt x="1068" y="248"/>
                </a:lnTo>
                <a:lnTo>
                  <a:pt x="1087" y="282"/>
                </a:lnTo>
                <a:lnTo>
                  <a:pt x="1103" y="318"/>
                </a:lnTo>
                <a:lnTo>
                  <a:pt x="1116" y="355"/>
                </a:lnTo>
                <a:lnTo>
                  <a:pt x="1127" y="393"/>
                </a:lnTo>
                <a:lnTo>
                  <a:pt x="1134" y="432"/>
                </a:lnTo>
                <a:lnTo>
                  <a:pt x="1137" y="472"/>
                </a:lnTo>
                <a:lnTo>
                  <a:pt x="1139" y="512"/>
                </a:lnTo>
                <a:lnTo>
                  <a:pt x="1137" y="563"/>
                </a:lnTo>
                <a:lnTo>
                  <a:pt x="1130" y="611"/>
                </a:lnTo>
                <a:lnTo>
                  <a:pt x="1120" y="658"/>
                </a:lnTo>
                <a:lnTo>
                  <a:pt x="1107" y="703"/>
                </a:lnTo>
                <a:lnTo>
                  <a:pt x="1089" y="746"/>
                </a:lnTo>
                <a:lnTo>
                  <a:pt x="1069" y="788"/>
                </a:lnTo>
                <a:lnTo>
                  <a:pt x="1047" y="828"/>
                </a:lnTo>
                <a:lnTo>
                  <a:pt x="1022" y="868"/>
                </a:lnTo>
                <a:lnTo>
                  <a:pt x="995" y="906"/>
                </a:lnTo>
                <a:lnTo>
                  <a:pt x="967" y="943"/>
                </a:lnTo>
                <a:lnTo>
                  <a:pt x="938" y="980"/>
                </a:lnTo>
                <a:lnTo>
                  <a:pt x="907" y="1017"/>
                </a:lnTo>
                <a:lnTo>
                  <a:pt x="846" y="1087"/>
                </a:lnTo>
                <a:lnTo>
                  <a:pt x="805" y="1138"/>
                </a:lnTo>
                <a:lnTo>
                  <a:pt x="769" y="1189"/>
                </a:lnTo>
                <a:lnTo>
                  <a:pt x="740" y="1239"/>
                </a:lnTo>
                <a:lnTo>
                  <a:pt x="715" y="1288"/>
                </a:lnTo>
                <a:lnTo>
                  <a:pt x="696" y="1337"/>
                </a:lnTo>
                <a:lnTo>
                  <a:pt x="682" y="1387"/>
                </a:lnTo>
                <a:lnTo>
                  <a:pt x="672" y="1438"/>
                </a:lnTo>
                <a:lnTo>
                  <a:pt x="667" y="1490"/>
                </a:lnTo>
                <a:lnTo>
                  <a:pt x="667" y="1542"/>
                </a:lnTo>
                <a:lnTo>
                  <a:pt x="671" y="1613"/>
                </a:lnTo>
                <a:lnTo>
                  <a:pt x="307" y="1613"/>
                </a:lnTo>
                <a:lnTo>
                  <a:pt x="300" y="1526"/>
                </a:lnTo>
                <a:lnTo>
                  <a:pt x="297" y="1473"/>
                </a:lnTo>
                <a:lnTo>
                  <a:pt x="299" y="1419"/>
                </a:lnTo>
                <a:lnTo>
                  <a:pt x="306" y="1366"/>
                </a:lnTo>
                <a:lnTo>
                  <a:pt x="318" y="1311"/>
                </a:lnTo>
                <a:lnTo>
                  <a:pt x="335" y="1256"/>
                </a:lnTo>
                <a:lnTo>
                  <a:pt x="358" y="1200"/>
                </a:lnTo>
                <a:lnTo>
                  <a:pt x="385" y="1144"/>
                </a:lnTo>
                <a:lnTo>
                  <a:pt x="419" y="1087"/>
                </a:lnTo>
                <a:lnTo>
                  <a:pt x="458" y="1030"/>
                </a:lnTo>
                <a:lnTo>
                  <a:pt x="502" y="973"/>
                </a:lnTo>
                <a:lnTo>
                  <a:pt x="539" y="929"/>
                </a:lnTo>
                <a:lnTo>
                  <a:pt x="573" y="886"/>
                </a:lnTo>
                <a:lnTo>
                  <a:pt x="604" y="844"/>
                </a:lnTo>
                <a:lnTo>
                  <a:pt x="632" y="805"/>
                </a:lnTo>
                <a:lnTo>
                  <a:pt x="656" y="766"/>
                </a:lnTo>
                <a:lnTo>
                  <a:pt x="676" y="727"/>
                </a:lnTo>
                <a:lnTo>
                  <a:pt x="692" y="688"/>
                </a:lnTo>
                <a:lnTo>
                  <a:pt x="704" y="650"/>
                </a:lnTo>
                <a:lnTo>
                  <a:pt x="711" y="611"/>
                </a:lnTo>
                <a:lnTo>
                  <a:pt x="714" y="572"/>
                </a:lnTo>
                <a:lnTo>
                  <a:pt x="712" y="541"/>
                </a:lnTo>
                <a:lnTo>
                  <a:pt x="708" y="510"/>
                </a:lnTo>
                <a:lnTo>
                  <a:pt x="700" y="482"/>
                </a:lnTo>
                <a:lnTo>
                  <a:pt x="689" y="456"/>
                </a:lnTo>
                <a:lnTo>
                  <a:pt x="674" y="432"/>
                </a:lnTo>
                <a:lnTo>
                  <a:pt x="657" y="410"/>
                </a:lnTo>
                <a:lnTo>
                  <a:pt x="636" y="391"/>
                </a:lnTo>
                <a:lnTo>
                  <a:pt x="612" y="375"/>
                </a:lnTo>
                <a:lnTo>
                  <a:pt x="585" y="360"/>
                </a:lnTo>
                <a:lnTo>
                  <a:pt x="553" y="350"/>
                </a:lnTo>
                <a:lnTo>
                  <a:pt x="518" y="340"/>
                </a:lnTo>
                <a:lnTo>
                  <a:pt x="480" y="335"/>
                </a:lnTo>
                <a:lnTo>
                  <a:pt x="439" y="333"/>
                </a:lnTo>
                <a:lnTo>
                  <a:pt x="393" y="335"/>
                </a:lnTo>
                <a:lnTo>
                  <a:pt x="348" y="340"/>
                </a:lnTo>
                <a:lnTo>
                  <a:pt x="302" y="349"/>
                </a:lnTo>
                <a:lnTo>
                  <a:pt x="257" y="359"/>
                </a:lnTo>
                <a:lnTo>
                  <a:pt x="214" y="374"/>
                </a:lnTo>
                <a:lnTo>
                  <a:pt x="173" y="391"/>
                </a:lnTo>
                <a:lnTo>
                  <a:pt x="135" y="411"/>
                </a:lnTo>
                <a:lnTo>
                  <a:pt x="101" y="434"/>
                </a:lnTo>
                <a:lnTo>
                  <a:pt x="0" y="137"/>
                </a:lnTo>
                <a:lnTo>
                  <a:pt x="43" y="112"/>
                </a:lnTo>
                <a:lnTo>
                  <a:pt x="91" y="89"/>
                </a:lnTo>
                <a:lnTo>
                  <a:pt x="144" y="68"/>
                </a:lnTo>
                <a:lnTo>
                  <a:pt x="201" y="49"/>
                </a:lnTo>
                <a:lnTo>
                  <a:pt x="261" y="31"/>
                </a:lnTo>
                <a:lnTo>
                  <a:pt x="324" y="19"/>
                </a:lnTo>
                <a:lnTo>
                  <a:pt x="391" y="8"/>
                </a:lnTo>
                <a:lnTo>
                  <a:pt x="459" y="1"/>
                </a:lnTo>
                <a:lnTo>
                  <a:pt x="529" y="0"/>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noEditPoints="1"/>
          </p:cNvSpPr>
          <p:nvPr/>
        </p:nvSpPr>
        <p:spPr bwMode="auto">
          <a:xfrm>
            <a:off x="10562326" y="2902802"/>
            <a:ext cx="457110" cy="940704"/>
          </a:xfrm>
          <a:custGeom>
            <a:avLst/>
            <a:gdLst/>
            <a:ahLst/>
            <a:cxnLst>
              <a:cxn ang="0">
                <a:pos x="550" y="1828"/>
              </a:cxn>
              <a:cxn ang="0">
                <a:pos x="638" y="1870"/>
              </a:cxn>
              <a:cxn ang="0">
                <a:pos x="701" y="1945"/>
              </a:cxn>
              <a:cxn ang="0">
                <a:pos x="732" y="2044"/>
              </a:cxn>
              <a:cxn ang="0">
                <a:pos x="727" y="2152"/>
              </a:cxn>
              <a:cxn ang="0">
                <a:pos x="686" y="2243"/>
              </a:cxn>
              <a:cxn ang="0">
                <a:pos x="614" y="2309"/>
              </a:cxn>
              <a:cxn ang="0">
                <a:pos x="516" y="2342"/>
              </a:cxn>
              <a:cxn ang="0">
                <a:pos x="407" y="2335"/>
              </a:cxn>
              <a:cxn ang="0">
                <a:pos x="318" y="2290"/>
              </a:cxn>
              <a:cxn ang="0">
                <a:pos x="255" y="2216"/>
              </a:cxn>
              <a:cxn ang="0">
                <a:pos x="225" y="2118"/>
              </a:cxn>
              <a:cxn ang="0">
                <a:pos x="232" y="2008"/>
              </a:cxn>
              <a:cxn ang="0">
                <a:pos x="275" y="1917"/>
              </a:cxn>
              <a:cxn ang="0">
                <a:pos x="346" y="1852"/>
              </a:cxn>
              <a:cxn ang="0">
                <a:pos x="442" y="1821"/>
              </a:cxn>
              <a:cxn ang="0">
                <a:pos x="590" y="1"/>
              </a:cxn>
              <a:cxn ang="0">
                <a:pos x="753" y="27"/>
              </a:cxn>
              <a:cxn ang="0">
                <a:pos x="886" y="79"/>
              </a:cxn>
              <a:cxn ang="0">
                <a:pos x="991" y="155"/>
              </a:cxn>
              <a:cxn ang="0">
                <a:pos x="1068" y="248"/>
              </a:cxn>
              <a:cxn ang="0">
                <a:pos x="1116" y="355"/>
              </a:cxn>
              <a:cxn ang="0">
                <a:pos x="1137" y="472"/>
              </a:cxn>
              <a:cxn ang="0">
                <a:pos x="1130" y="611"/>
              </a:cxn>
              <a:cxn ang="0">
                <a:pos x="1089" y="746"/>
              </a:cxn>
              <a:cxn ang="0">
                <a:pos x="1022" y="868"/>
              </a:cxn>
              <a:cxn ang="0">
                <a:pos x="938" y="980"/>
              </a:cxn>
              <a:cxn ang="0">
                <a:pos x="805" y="1138"/>
              </a:cxn>
              <a:cxn ang="0">
                <a:pos x="715" y="1288"/>
              </a:cxn>
              <a:cxn ang="0">
                <a:pos x="672" y="1438"/>
              </a:cxn>
              <a:cxn ang="0">
                <a:pos x="671" y="1613"/>
              </a:cxn>
              <a:cxn ang="0">
                <a:pos x="297" y="1473"/>
              </a:cxn>
              <a:cxn ang="0">
                <a:pos x="318" y="1311"/>
              </a:cxn>
              <a:cxn ang="0">
                <a:pos x="385" y="1144"/>
              </a:cxn>
              <a:cxn ang="0">
                <a:pos x="502" y="973"/>
              </a:cxn>
              <a:cxn ang="0">
                <a:pos x="604" y="844"/>
              </a:cxn>
              <a:cxn ang="0">
                <a:pos x="676" y="727"/>
              </a:cxn>
              <a:cxn ang="0">
                <a:pos x="711" y="611"/>
              </a:cxn>
              <a:cxn ang="0">
                <a:pos x="708" y="510"/>
              </a:cxn>
              <a:cxn ang="0">
                <a:pos x="674" y="432"/>
              </a:cxn>
              <a:cxn ang="0">
                <a:pos x="612" y="375"/>
              </a:cxn>
              <a:cxn ang="0">
                <a:pos x="518" y="340"/>
              </a:cxn>
              <a:cxn ang="0">
                <a:pos x="393" y="335"/>
              </a:cxn>
              <a:cxn ang="0">
                <a:pos x="257" y="359"/>
              </a:cxn>
              <a:cxn ang="0">
                <a:pos x="135" y="411"/>
              </a:cxn>
              <a:cxn ang="0">
                <a:pos x="43" y="112"/>
              </a:cxn>
              <a:cxn ang="0">
                <a:pos x="201" y="49"/>
              </a:cxn>
              <a:cxn ang="0">
                <a:pos x="391" y="8"/>
              </a:cxn>
            </a:cxnLst>
            <a:rect l="0" t="0" r="r" b="b"/>
            <a:pathLst>
              <a:path w="1139" h="2344">
                <a:moveTo>
                  <a:pt x="478" y="1819"/>
                </a:moveTo>
                <a:lnTo>
                  <a:pt x="516" y="1821"/>
                </a:lnTo>
                <a:lnTo>
                  <a:pt x="550" y="1828"/>
                </a:lnTo>
                <a:lnTo>
                  <a:pt x="582" y="1838"/>
                </a:lnTo>
                <a:lnTo>
                  <a:pt x="612" y="1852"/>
                </a:lnTo>
                <a:lnTo>
                  <a:pt x="638" y="1870"/>
                </a:lnTo>
                <a:lnTo>
                  <a:pt x="662" y="1892"/>
                </a:lnTo>
                <a:lnTo>
                  <a:pt x="683" y="1917"/>
                </a:lnTo>
                <a:lnTo>
                  <a:pt x="701" y="1945"/>
                </a:lnTo>
                <a:lnTo>
                  <a:pt x="715" y="1976"/>
                </a:lnTo>
                <a:lnTo>
                  <a:pt x="725" y="2008"/>
                </a:lnTo>
                <a:lnTo>
                  <a:pt x="732" y="2044"/>
                </a:lnTo>
                <a:lnTo>
                  <a:pt x="735" y="2082"/>
                </a:lnTo>
                <a:lnTo>
                  <a:pt x="733" y="2118"/>
                </a:lnTo>
                <a:lnTo>
                  <a:pt x="727" y="2152"/>
                </a:lnTo>
                <a:lnTo>
                  <a:pt x="717" y="2185"/>
                </a:lnTo>
                <a:lnTo>
                  <a:pt x="703" y="2216"/>
                </a:lnTo>
                <a:lnTo>
                  <a:pt x="686" y="2243"/>
                </a:lnTo>
                <a:lnTo>
                  <a:pt x="665" y="2268"/>
                </a:lnTo>
                <a:lnTo>
                  <a:pt x="641" y="2290"/>
                </a:lnTo>
                <a:lnTo>
                  <a:pt x="614" y="2309"/>
                </a:lnTo>
                <a:lnTo>
                  <a:pt x="584" y="2324"/>
                </a:lnTo>
                <a:lnTo>
                  <a:pt x="551" y="2335"/>
                </a:lnTo>
                <a:lnTo>
                  <a:pt x="516" y="2342"/>
                </a:lnTo>
                <a:lnTo>
                  <a:pt x="478" y="2344"/>
                </a:lnTo>
                <a:lnTo>
                  <a:pt x="441" y="2342"/>
                </a:lnTo>
                <a:lnTo>
                  <a:pt x="407" y="2335"/>
                </a:lnTo>
                <a:lnTo>
                  <a:pt x="374" y="2324"/>
                </a:lnTo>
                <a:lnTo>
                  <a:pt x="345" y="2309"/>
                </a:lnTo>
                <a:lnTo>
                  <a:pt x="318" y="2290"/>
                </a:lnTo>
                <a:lnTo>
                  <a:pt x="294" y="2268"/>
                </a:lnTo>
                <a:lnTo>
                  <a:pt x="273" y="2243"/>
                </a:lnTo>
                <a:lnTo>
                  <a:pt x="255" y="2216"/>
                </a:lnTo>
                <a:lnTo>
                  <a:pt x="242" y="2185"/>
                </a:lnTo>
                <a:lnTo>
                  <a:pt x="231" y="2152"/>
                </a:lnTo>
                <a:lnTo>
                  <a:pt x="225" y="2118"/>
                </a:lnTo>
                <a:lnTo>
                  <a:pt x="223" y="2082"/>
                </a:lnTo>
                <a:lnTo>
                  <a:pt x="225" y="2044"/>
                </a:lnTo>
                <a:lnTo>
                  <a:pt x="232" y="2008"/>
                </a:lnTo>
                <a:lnTo>
                  <a:pt x="242" y="1976"/>
                </a:lnTo>
                <a:lnTo>
                  <a:pt x="256" y="1945"/>
                </a:lnTo>
                <a:lnTo>
                  <a:pt x="275" y="1917"/>
                </a:lnTo>
                <a:lnTo>
                  <a:pt x="295" y="1892"/>
                </a:lnTo>
                <a:lnTo>
                  <a:pt x="320" y="1870"/>
                </a:lnTo>
                <a:lnTo>
                  <a:pt x="346" y="1852"/>
                </a:lnTo>
                <a:lnTo>
                  <a:pt x="376" y="1838"/>
                </a:lnTo>
                <a:lnTo>
                  <a:pt x="409" y="1828"/>
                </a:lnTo>
                <a:lnTo>
                  <a:pt x="442" y="1821"/>
                </a:lnTo>
                <a:lnTo>
                  <a:pt x="478" y="1819"/>
                </a:lnTo>
                <a:close/>
                <a:moveTo>
                  <a:pt x="529" y="0"/>
                </a:moveTo>
                <a:lnTo>
                  <a:pt x="590" y="1"/>
                </a:lnTo>
                <a:lnTo>
                  <a:pt x="648" y="7"/>
                </a:lnTo>
                <a:lnTo>
                  <a:pt x="702" y="15"/>
                </a:lnTo>
                <a:lnTo>
                  <a:pt x="753" y="27"/>
                </a:lnTo>
                <a:lnTo>
                  <a:pt x="801" y="41"/>
                </a:lnTo>
                <a:lnTo>
                  <a:pt x="846" y="59"/>
                </a:lnTo>
                <a:lnTo>
                  <a:pt x="886" y="79"/>
                </a:lnTo>
                <a:lnTo>
                  <a:pt x="924" y="102"/>
                </a:lnTo>
                <a:lnTo>
                  <a:pt x="959" y="127"/>
                </a:lnTo>
                <a:lnTo>
                  <a:pt x="991" y="155"/>
                </a:lnTo>
                <a:lnTo>
                  <a:pt x="1020" y="184"/>
                </a:lnTo>
                <a:lnTo>
                  <a:pt x="1045" y="214"/>
                </a:lnTo>
                <a:lnTo>
                  <a:pt x="1068" y="248"/>
                </a:lnTo>
                <a:lnTo>
                  <a:pt x="1087" y="282"/>
                </a:lnTo>
                <a:lnTo>
                  <a:pt x="1103" y="318"/>
                </a:lnTo>
                <a:lnTo>
                  <a:pt x="1116" y="355"/>
                </a:lnTo>
                <a:lnTo>
                  <a:pt x="1127" y="393"/>
                </a:lnTo>
                <a:lnTo>
                  <a:pt x="1134" y="432"/>
                </a:lnTo>
                <a:lnTo>
                  <a:pt x="1137" y="472"/>
                </a:lnTo>
                <a:lnTo>
                  <a:pt x="1139" y="512"/>
                </a:lnTo>
                <a:lnTo>
                  <a:pt x="1137" y="563"/>
                </a:lnTo>
                <a:lnTo>
                  <a:pt x="1130" y="611"/>
                </a:lnTo>
                <a:lnTo>
                  <a:pt x="1120" y="658"/>
                </a:lnTo>
                <a:lnTo>
                  <a:pt x="1107" y="703"/>
                </a:lnTo>
                <a:lnTo>
                  <a:pt x="1089" y="746"/>
                </a:lnTo>
                <a:lnTo>
                  <a:pt x="1069" y="788"/>
                </a:lnTo>
                <a:lnTo>
                  <a:pt x="1047" y="828"/>
                </a:lnTo>
                <a:lnTo>
                  <a:pt x="1022" y="868"/>
                </a:lnTo>
                <a:lnTo>
                  <a:pt x="995" y="906"/>
                </a:lnTo>
                <a:lnTo>
                  <a:pt x="967" y="943"/>
                </a:lnTo>
                <a:lnTo>
                  <a:pt x="938" y="980"/>
                </a:lnTo>
                <a:lnTo>
                  <a:pt x="907" y="1017"/>
                </a:lnTo>
                <a:lnTo>
                  <a:pt x="846" y="1087"/>
                </a:lnTo>
                <a:lnTo>
                  <a:pt x="805" y="1138"/>
                </a:lnTo>
                <a:lnTo>
                  <a:pt x="769" y="1189"/>
                </a:lnTo>
                <a:lnTo>
                  <a:pt x="740" y="1239"/>
                </a:lnTo>
                <a:lnTo>
                  <a:pt x="715" y="1288"/>
                </a:lnTo>
                <a:lnTo>
                  <a:pt x="696" y="1337"/>
                </a:lnTo>
                <a:lnTo>
                  <a:pt x="682" y="1387"/>
                </a:lnTo>
                <a:lnTo>
                  <a:pt x="672" y="1438"/>
                </a:lnTo>
                <a:lnTo>
                  <a:pt x="667" y="1490"/>
                </a:lnTo>
                <a:lnTo>
                  <a:pt x="667" y="1542"/>
                </a:lnTo>
                <a:lnTo>
                  <a:pt x="671" y="1613"/>
                </a:lnTo>
                <a:lnTo>
                  <a:pt x="307" y="1613"/>
                </a:lnTo>
                <a:lnTo>
                  <a:pt x="300" y="1526"/>
                </a:lnTo>
                <a:lnTo>
                  <a:pt x="297" y="1473"/>
                </a:lnTo>
                <a:lnTo>
                  <a:pt x="299" y="1419"/>
                </a:lnTo>
                <a:lnTo>
                  <a:pt x="306" y="1366"/>
                </a:lnTo>
                <a:lnTo>
                  <a:pt x="318" y="1311"/>
                </a:lnTo>
                <a:lnTo>
                  <a:pt x="335" y="1256"/>
                </a:lnTo>
                <a:lnTo>
                  <a:pt x="358" y="1200"/>
                </a:lnTo>
                <a:lnTo>
                  <a:pt x="385" y="1144"/>
                </a:lnTo>
                <a:lnTo>
                  <a:pt x="419" y="1087"/>
                </a:lnTo>
                <a:lnTo>
                  <a:pt x="458" y="1030"/>
                </a:lnTo>
                <a:lnTo>
                  <a:pt x="502" y="973"/>
                </a:lnTo>
                <a:lnTo>
                  <a:pt x="539" y="929"/>
                </a:lnTo>
                <a:lnTo>
                  <a:pt x="573" y="886"/>
                </a:lnTo>
                <a:lnTo>
                  <a:pt x="604" y="844"/>
                </a:lnTo>
                <a:lnTo>
                  <a:pt x="632" y="805"/>
                </a:lnTo>
                <a:lnTo>
                  <a:pt x="656" y="766"/>
                </a:lnTo>
                <a:lnTo>
                  <a:pt x="676" y="727"/>
                </a:lnTo>
                <a:lnTo>
                  <a:pt x="692" y="688"/>
                </a:lnTo>
                <a:lnTo>
                  <a:pt x="704" y="650"/>
                </a:lnTo>
                <a:lnTo>
                  <a:pt x="711" y="611"/>
                </a:lnTo>
                <a:lnTo>
                  <a:pt x="714" y="572"/>
                </a:lnTo>
                <a:lnTo>
                  <a:pt x="712" y="541"/>
                </a:lnTo>
                <a:lnTo>
                  <a:pt x="708" y="510"/>
                </a:lnTo>
                <a:lnTo>
                  <a:pt x="700" y="482"/>
                </a:lnTo>
                <a:lnTo>
                  <a:pt x="689" y="456"/>
                </a:lnTo>
                <a:lnTo>
                  <a:pt x="674" y="432"/>
                </a:lnTo>
                <a:lnTo>
                  <a:pt x="657" y="410"/>
                </a:lnTo>
                <a:lnTo>
                  <a:pt x="636" y="391"/>
                </a:lnTo>
                <a:lnTo>
                  <a:pt x="612" y="375"/>
                </a:lnTo>
                <a:lnTo>
                  <a:pt x="585" y="360"/>
                </a:lnTo>
                <a:lnTo>
                  <a:pt x="553" y="350"/>
                </a:lnTo>
                <a:lnTo>
                  <a:pt x="518" y="340"/>
                </a:lnTo>
                <a:lnTo>
                  <a:pt x="480" y="335"/>
                </a:lnTo>
                <a:lnTo>
                  <a:pt x="439" y="333"/>
                </a:lnTo>
                <a:lnTo>
                  <a:pt x="393" y="335"/>
                </a:lnTo>
                <a:lnTo>
                  <a:pt x="348" y="340"/>
                </a:lnTo>
                <a:lnTo>
                  <a:pt x="302" y="349"/>
                </a:lnTo>
                <a:lnTo>
                  <a:pt x="257" y="359"/>
                </a:lnTo>
                <a:lnTo>
                  <a:pt x="214" y="374"/>
                </a:lnTo>
                <a:lnTo>
                  <a:pt x="173" y="391"/>
                </a:lnTo>
                <a:lnTo>
                  <a:pt x="135" y="411"/>
                </a:lnTo>
                <a:lnTo>
                  <a:pt x="101" y="434"/>
                </a:lnTo>
                <a:lnTo>
                  <a:pt x="0" y="137"/>
                </a:lnTo>
                <a:lnTo>
                  <a:pt x="43" y="112"/>
                </a:lnTo>
                <a:lnTo>
                  <a:pt x="91" y="89"/>
                </a:lnTo>
                <a:lnTo>
                  <a:pt x="144" y="68"/>
                </a:lnTo>
                <a:lnTo>
                  <a:pt x="201" y="49"/>
                </a:lnTo>
                <a:lnTo>
                  <a:pt x="261" y="31"/>
                </a:lnTo>
                <a:lnTo>
                  <a:pt x="324" y="19"/>
                </a:lnTo>
                <a:lnTo>
                  <a:pt x="391" y="8"/>
                </a:lnTo>
                <a:lnTo>
                  <a:pt x="459" y="1"/>
                </a:lnTo>
                <a:lnTo>
                  <a:pt x="529" y="0"/>
                </a:lnTo>
                <a:close/>
              </a:path>
            </a:pathLst>
          </a:custGeom>
          <a:solidFill>
            <a:schemeClr val="bg1">
              <a:lumMod val="75000"/>
              <a:alpha val="7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noEditPoints="1"/>
          </p:cNvSpPr>
          <p:nvPr/>
        </p:nvSpPr>
        <p:spPr bwMode="auto">
          <a:xfrm rot="1148023">
            <a:off x="8896552" y="3297616"/>
            <a:ext cx="670704" cy="1380270"/>
          </a:xfrm>
          <a:custGeom>
            <a:avLst/>
            <a:gdLst/>
            <a:ahLst/>
            <a:cxnLst>
              <a:cxn ang="0">
                <a:pos x="550" y="1828"/>
              </a:cxn>
              <a:cxn ang="0">
                <a:pos x="638" y="1870"/>
              </a:cxn>
              <a:cxn ang="0">
                <a:pos x="701" y="1945"/>
              </a:cxn>
              <a:cxn ang="0">
                <a:pos x="732" y="2044"/>
              </a:cxn>
              <a:cxn ang="0">
                <a:pos x="727" y="2152"/>
              </a:cxn>
              <a:cxn ang="0">
                <a:pos x="686" y="2243"/>
              </a:cxn>
              <a:cxn ang="0">
                <a:pos x="614" y="2309"/>
              </a:cxn>
              <a:cxn ang="0">
                <a:pos x="516" y="2342"/>
              </a:cxn>
              <a:cxn ang="0">
                <a:pos x="407" y="2335"/>
              </a:cxn>
              <a:cxn ang="0">
                <a:pos x="318" y="2290"/>
              </a:cxn>
              <a:cxn ang="0">
                <a:pos x="255" y="2216"/>
              </a:cxn>
              <a:cxn ang="0">
                <a:pos x="225" y="2118"/>
              </a:cxn>
              <a:cxn ang="0">
                <a:pos x="232" y="2008"/>
              </a:cxn>
              <a:cxn ang="0">
                <a:pos x="275" y="1917"/>
              </a:cxn>
              <a:cxn ang="0">
                <a:pos x="346" y="1852"/>
              </a:cxn>
              <a:cxn ang="0">
                <a:pos x="442" y="1821"/>
              </a:cxn>
              <a:cxn ang="0">
                <a:pos x="590" y="1"/>
              </a:cxn>
              <a:cxn ang="0">
                <a:pos x="753" y="27"/>
              </a:cxn>
              <a:cxn ang="0">
                <a:pos x="886" y="79"/>
              </a:cxn>
              <a:cxn ang="0">
                <a:pos x="991" y="155"/>
              </a:cxn>
              <a:cxn ang="0">
                <a:pos x="1068" y="248"/>
              </a:cxn>
              <a:cxn ang="0">
                <a:pos x="1116" y="355"/>
              </a:cxn>
              <a:cxn ang="0">
                <a:pos x="1137" y="472"/>
              </a:cxn>
              <a:cxn ang="0">
                <a:pos x="1130" y="611"/>
              </a:cxn>
              <a:cxn ang="0">
                <a:pos x="1089" y="746"/>
              </a:cxn>
              <a:cxn ang="0">
                <a:pos x="1022" y="868"/>
              </a:cxn>
              <a:cxn ang="0">
                <a:pos x="938" y="980"/>
              </a:cxn>
              <a:cxn ang="0">
                <a:pos x="805" y="1138"/>
              </a:cxn>
              <a:cxn ang="0">
                <a:pos x="715" y="1288"/>
              </a:cxn>
              <a:cxn ang="0">
                <a:pos x="672" y="1438"/>
              </a:cxn>
              <a:cxn ang="0">
                <a:pos x="671" y="1613"/>
              </a:cxn>
              <a:cxn ang="0">
                <a:pos x="297" y="1473"/>
              </a:cxn>
              <a:cxn ang="0">
                <a:pos x="318" y="1311"/>
              </a:cxn>
              <a:cxn ang="0">
                <a:pos x="385" y="1144"/>
              </a:cxn>
              <a:cxn ang="0">
                <a:pos x="502" y="973"/>
              </a:cxn>
              <a:cxn ang="0">
                <a:pos x="604" y="844"/>
              </a:cxn>
              <a:cxn ang="0">
                <a:pos x="676" y="727"/>
              </a:cxn>
              <a:cxn ang="0">
                <a:pos x="711" y="611"/>
              </a:cxn>
              <a:cxn ang="0">
                <a:pos x="708" y="510"/>
              </a:cxn>
              <a:cxn ang="0">
                <a:pos x="674" y="432"/>
              </a:cxn>
              <a:cxn ang="0">
                <a:pos x="612" y="375"/>
              </a:cxn>
              <a:cxn ang="0">
                <a:pos x="518" y="340"/>
              </a:cxn>
              <a:cxn ang="0">
                <a:pos x="393" y="335"/>
              </a:cxn>
              <a:cxn ang="0">
                <a:pos x="257" y="359"/>
              </a:cxn>
              <a:cxn ang="0">
                <a:pos x="135" y="411"/>
              </a:cxn>
              <a:cxn ang="0">
                <a:pos x="43" y="112"/>
              </a:cxn>
              <a:cxn ang="0">
                <a:pos x="201" y="49"/>
              </a:cxn>
              <a:cxn ang="0">
                <a:pos x="391" y="8"/>
              </a:cxn>
            </a:cxnLst>
            <a:rect l="0" t="0" r="r" b="b"/>
            <a:pathLst>
              <a:path w="1139" h="2344">
                <a:moveTo>
                  <a:pt x="478" y="1819"/>
                </a:moveTo>
                <a:lnTo>
                  <a:pt x="516" y="1821"/>
                </a:lnTo>
                <a:lnTo>
                  <a:pt x="550" y="1828"/>
                </a:lnTo>
                <a:lnTo>
                  <a:pt x="582" y="1838"/>
                </a:lnTo>
                <a:lnTo>
                  <a:pt x="612" y="1852"/>
                </a:lnTo>
                <a:lnTo>
                  <a:pt x="638" y="1870"/>
                </a:lnTo>
                <a:lnTo>
                  <a:pt x="662" y="1892"/>
                </a:lnTo>
                <a:lnTo>
                  <a:pt x="683" y="1917"/>
                </a:lnTo>
                <a:lnTo>
                  <a:pt x="701" y="1945"/>
                </a:lnTo>
                <a:lnTo>
                  <a:pt x="715" y="1976"/>
                </a:lnTo>
                <a:lnTo>
                  <a:pt x="725" y="2008"/>
                </a:lnTo>
                <a:lnTo>
                  <a:pt x="732" y="2044"/>
                </a:lnTo>
                <a:lnTo>
                  <a:pt x="735" y="2082"/>
                </a:lnTo>
                <a:lnTo>
                  <a:pt x="733" y="2118"/>
                </a:lnTo>
                <a:lnTo>
                  <a:pt x="727" y="2152"/>
                </a:lnTo>
                <a:lnTo>
                  <a:pt x="717" y="2185"/>
                </a:lnTo>
                <a:lnTo>
                  <a:pt x="703" y="2216"/>
                </a:lnTo>
                <a:lnTo>
                  <a:pt x="686" y="2243"/>
                </a:lnTo>
                <a:lnTo>
                  <a:pt x="665" y="2268"/>
                </a:lnTo>
                <a:lnTo>
                  <a:pt x="641" y="2290"/>
                </a:lnTo>
                <a:lnTo>
                  <a:pt x="614" y="2309"/>
                </a:lnTo>
                <a:lnTo>
                  <a:pt x="584" y="2324"/>
                </a:lnTo>
                <a:lnTo>
                  <a:pt x="551" y="2335"/>
                </a:lnTo>
                <a:lnTo>
                  <a:pt x="516" y="2342"/>
                </a:lnTo>
                <a:lnTo>
                  <a:pt x="478" y="2344"/>
                </a:lnTo>
                <a:lnTo>
                  <a:pt x="441" y="2342"/>
                </a:lnTo>
                <a:lnTo>
                  <a:pt x="407" y="2335"/>
                </a:lnTo>
                <a:lnTo>
                  <a:pt x="374" y="2324"/>
                </a:lnTo>
                <a:lnTo>
                  <a:pt x="345" y="2309"/>
                </a:lnTo>
                <a:lnTo>
                  <a:pt x="318" y="2290"/>
                </a:lnTo>
                <a:lnTo>
                  <a:pt x="294" y="2268"/>
                </a:lnTo>
                <a:lnTo>
                  <a:pt x="273" y="2243"/>
                </a:lnTo>
                <a:lnTo>
                  <a:pt x="255" y="2216"/>
                </a:lnTo>
                <a:lnTo>
                  <a:pt x="242" y="2185"/>
                </a:lnTo>
                <a:lnTo>
                  <a:pt x="231" y="2152"/>
                </a:lnTo>
                <a:lnTo>
                  <a:pt x="225" y="2118"/>
                </a:lnTo>
                <a:lnTo>
                  <a:pt x="223" y="2082"/>
                </a:lnTo>
                <a:lnTo>
                  <a:pt x="225" y="2044"/>
                </a:lnTo>
                <a:lnTo>
                  <a:pt x="232" y="2008"/>
                </a:lnTo>
                <a:lnTo>
                  <a:pt x="242" y="1976"/>
                </a:lnTo>
                <a:lnTo>
                  <a:pt x="256" y="1945"/>
                </a:lnTo>
                <a:lnTo>
                  <a:pt x="275" y="1917"/>
                </a:lnTo>
                <a:lnTo>
                  <a:pt x="295" y="1892"/>
                </a:lnTo>
                <a:lnTo>
                  <a:pt x="320" y="1870"/>
                </a:lnTo>
                <a:lnTo>
                  <a:pt x="346" y="1852"/>
                </a:lnTo>
                <a:lnTo>
                  <a:pt x="376" y="1838"/>
                </a:lnTo>
                <a:lnTo>
                  <a:pt x="409" y="1828"/>
                </a:lnTo>
                <a:lnTo>
                  <a:pt x="442" y="1821"/>
                </a:lnTo>
                <a:lnTo>
                  <a:pt x="478" y="1819"/>
                </a:lnTo>
                <a:close/>
                <a:moveTo>
                  <a:pt x="529" y="0"/>
                </a:moveTo>
                <a:lnTo>
                  <a:pt x="590" y="1"/>
                </a:lnTo>
                <a:lnTo>
                  <a:pt x="648" y="7"/>
                </a:lnTo>
                <a:lnTo>
                  <a:pt x="702" y="15"/>
                </a:lnTo>
                <a:lnTo>
                  <a:pt x="753" y="27"/>
                </a:lnTo>
                <a:lnTo>
                  <a:pt x="801" y="41"/>
                </a:lnTo>
                <a:lnTo>
                  <a:pt x="846" y="59"/>
                </a:lnTo>
                <a:lnTo>
                  <a:pt x="886" y="79"/>
                </a:lnTo>
                <a:lnTo>
                  <a:pt x="924" y="102"/>
                </a:lnTo>
                <a:lnTo>
                  <a:pt x="959" y="127"/>
                </a:lnTo>
                <a:lnTo>
                  <a:pt x="991" y="155"/>
                </a:lnTo>
                <a:lnTo>
                  <a:pt x="1020" y="184"/>
                </a:lnTo>
                <a:lnTo>
                  <a:pt x="1045" y="214"/>
                </a:lnTo>
                <a:lnTo>
                  <a:pt x="1068" y="248"/>
                </a:lnTo>
                <a:lnTo>
                  <a:pt x="1087" y="282"/>
                </a:lnTo>
                <a:lnTo>
                  <a:pt x="1103" y="318"/>
                </a:lnTo>
                <a:lnTo>
                  <a:pt x="1116" y="355"/>
                </a:lnTo>
                <a:lnTo>
                  <a:pt x="1127" y="393"/>
                </a:lnTo>
                <a:lnTo>
                  <a:pt x="1134" y="432"/>
                </a:lnTo>
                <a:lnTo>
                  <a:pt x="1137" y="472"/>
                </a:lnTo>
                <a:lnTo>
                  <a:pt x="1139" y="512"/>
                </a:lnTo>
                <a:lnTo>
                  <a:pt x="1137" y="563"/>
                </a:lnTo>
                <a:lnTo>
                  <a:pt x="1130" y="611"/>
                </a:lnTo>
                <a:lnTo>
                  <a:pt x="1120" y="658"/>
                </a:lnTo>
                <a:lnTo>
                  <a:pt x="1107" y="703"/>
                </a:lnTo>
                <a:lnTo>
                  <a:pt x="1089" y="746"/>
                </a:lnTo>
                <a:lnTo>
                  <a:pt x="1069" y="788"/>
                </a:lnTo>
                <a:lnTo>
                  <a:pt x="1047" y="828"/>
                </a:lnTo>
                <a:lnTo>
                  <a:pt x="1022" y="868"/>
                </a:lnTo>
                <a:lnTo>
                  <a:pt x="995" y="906"/>
                </a:lnTo>
                <a:lnTo>
                  <a:pt x="967" y="943"/>
                </a:lnTo>
                <a:lnTo>
                  <a:pt x="938" y="980"/>
                </a:lnTo>
                <a:lnTo>
                  <a:pt x="907" y="1017"/>
                </a:lnTo>
                <a:lnTo>
                  <a:pt x="846" y="1087"/>
                </a:lnTo>
                <a:lnTo>
                  <a:pt x="805" y="1138"/>
                </a:lnTo>
                <a:lnTo>
                  <a:pt x="769" y="1189"/>
                </a:lnTo>
                <a:lnTo>
                  <a:pt x="740" y="1239"/>
                </a:lnTo>
                <a:lnTo>
                  <a:pt x="715" y="1288"/>
                </a:lnTo>
                <a:lnTo>
                  <a:pt x="696" y="1337"/>
                </a:lnTo>
                <a:lnTo>
                  <a:pt x="682" y="1387"/>
                </a:lnTo>
                <a:lnTo>
                  <a:pt x="672" y="1438"/>
                </a:lnTo>
                <a:lnTo>
                  <a:pt x="667" y="1490"/>
                </a:lnTo>
                <a:lnTo>
                  <a:pt x="667" y="1542"/>
                </a:lnTo>
                <a:lnTo>
                  <a:pt x="671" y="1613"/>
                </a:lnTo>
                <a:lnTo>
                  <a:pt x="307" y="1613"/>
                </a:lnTo>
                <a:lnTo>
                  <a:pt x="300" y="1526"/>
                </a:lnTo>
                <a:lnTo>
                  <a:pt x="297" y="1473"/>
                </a:lnTo>
                <a:lnTo>
                  <a:pt x="299" y="1419"/>
                </a:lnTo>
                <a:lnTo>
                  <a:pt x="306" y="1366"/>
                </a:lnTo>
                <a:lnTo>
                  <a:pt x="318" y="1311"/>
                </a:lnTo>
                <a:lnTo>
                  <a:pt x="335" y="1256"/>
                </a:lnTo>
                <a:lnTo>
                  <a:pt x="358" y="1200"/>
                </a:lnTo>
                <a:lnTo>
                  <a:pt x="385" y="1144"/>
                </a:lnTo>
                <a:lnTo>
                  <a:pt x="419" y="1087"/>
                </a:lnTo>
                <a:lnTo>
                  <a:pt x="458" y="1030"/>
                </a:lnTo>
                <a:lnTo>
                  <a:pt x="502" y="973"/>
                </a:lnTo>
                <a:lnTo>
                  <a:pt x="539" y="929"/>
                </a:lnTo>
                <a:lnTo>
                  <a:pt x="573" y="886"/>
                </a:lnTo>
                <a:lnTo>
                  <a:pt x="604" y="844"/>
                </a:lnTo>
                <a:lnTo>
                  <a:pt x="632" y="805"/>
                </a:lnTo>
                <a:lnTo>
                  <a:pt x="656" y="766"/>
                </a:lnTo>
                <a:lnTo>
                  <a:pt x="676" y="727"/>
                </a:lnTo>
                <a:lnTo>
                  <a:pt x="692" y="688"/>
                </a:lnTo>
                <a:lnTo>
                  <a:pt x="704" y="650"/>
                </a:lnTo>
                <a:lnTo>
                  <a:pt x="711" y="611"/>
                </a:lnTo>
                <a:lnTo>
                  <a:pt x="714" y="572"/>
                </a:lnTo>
                <a:lnTo>
                  <a:pt x="712" y="541"/>
                </a:lnTo>
                <a:lnTo>
                  <a:pt x="708" y="510"/>
                </a:lnTo>
                <a:lnTo>
                  <a:pt x="700" y="482"/>
                </a:lnTo>
                <a:lnTo>
                  <a:pt x="689" y="456"/>
                </a:lnTo>
                <a:lnTo>
                  <a:pt x="674" y="432"/>
                </a:lnTo>
                <a:lnTo>
                  <a:pt x="657" y="410"/>
                </a:lnTo>
                <a:lnTo>
                  <a:pt x="636" y="391"/>
                </a:lnTo>
                <a:lnTo>
                  <a:pt x="612" y="375"/>
                </a:lnTo>
                <a:lnTo>
                  <a:pt x="585" y="360"/>
                </a:lnTo>
                <a:lnTo>
                  <a:pt x="553" y="350"/>
                </a:lnTo>
                <a:lnTo>
                  <a:pt x="518" y="340"/>
                </a:lnTo>
                <a:lnTo>
                  <a:pt x="480" y="335"/>
                </a:lnTo>
                <a:lnTo>
                  <a:pt x="439" y="333"/>
                </a:lnTo>
                <a:lnTo>
                  <a:pt x="393" y="335"/>
                </a:lnTo>
                <a:lnTo>
                  <a:pt x="348" y="340"/>
                </a:lnTo>
                <a:lnTo>
                  <a:pt x="302" y="349"/>
                </a:lnTo>
                <a:lnTo>
                  <a:pt x="257" y="359"/>
                </a:lnTo>
                <a:lnTo>
                  <a:pt x="214" y="374"/>
                </a:lnTo>
                <a:lnTo>
                  <a:pt x="173" y="391"/>
                </a:lnTo>
                <a:lnTo>
                  <a:pt x="135" y="411"/>
                </a:lnTo>
                <a:lnTo>
                  <a:pt x="101" y="434"/>
                </a:lnTo>
                <a:lnTo>
                  <a:pt x="0" y="137"/>
                </a:lnTo>
                <a:lnTo>
                  <a:pt x="43" y="112"/>
                </a:lnTo>
                <a:lnTo>
                  <a:pt x="91" y="89"/>
                </a:lnTo>
                <a:lnTo>
                  <a:pt x="144" y="68"/>
                </a:lnTo>
                <a:lnTo>
                  <a:pt x="201" y="49"/>
                </a:lnTo>
                <a:lnTo>
                  <a:pt x="261" y="31"/>
                </a:lnTo>
                <a:lnTo>
                  <a:pt x="324" y="19"/>
                </a:lnTo>
                <a:lnTo>
                  <a:pt x="391" y="8"/>
                </a:lnTo>
                <a:lnTo>
                  <a:pt x="459" y="1"/>
                </a:lnTo>
                <a:lnTo>
                  <a:pt x="529"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72"/>
          <p:cNvSpPr>
            <a:spLocks noEditPoints="1"/>
          </p:cNvSpPr>
          <p:nvPr/>
        </p:nvSpPr>
        <p:spPr bwMode="auto">
          <a:xfrm rot="21316082">
            <a:off x="1975659" y="1637664"/>
            <a:ext cx="331794" cy="682812"/>
          </a:xfrm>
          <a:custGeom>
            <a:avLst/>
            <a:gdLst/>
            <a:ahLst/>
            <a:cxnLst>
              <a:cxn ang="0">
                <a:pos x="550" y="1828"/>
              </a:cxn>
              <a:cxn ang="0">
                <a:pos x="638" y="1870"/>
              </a:cxn>
              <a:cxn ang="0">
                <a:pos x="701" y="1945"/>
              </a:cxn>
              <a:cxn ang="0">
                <a:pos x="732" y="2044"/>
              </a:cxn>
              <a:cxn ang="0">
                <a:pos x="727" y="2152"/>
              </a:cxn>
              <a:cxn ang="0">
                <a:pos x="686" y="2243"/>
              </a:cxn>
              <a:cxn ang="0">
                <a:pos x="614" y="2309"/>
              </a:cxn>
              <a:cxn ang="0">
                <a:pos x="516" y="2342"/>
              </a:cxn>
              <a:cxn ang="0">
                <a:pos x="407" y="2335"/>
              </a:cxn>
              <a:cxn ang="0">
                <a:pos x="318" y="2290"/>
              </a:cxn>
              <a:cxn ang="0">
                <a:pos x="255" y="2216"/>
              </a:cxn>
              <a:cxn ang="0">
                <a:pos x="225" y="2118"/>
              </a:cxn>
              <a:cxn ang="0">
                <a:pos x="232" y="2008"/>
              </a:cxn>
              <a:cxn ang="0">
                <a:pos x="275" y="1917"/>
              </a:cxn>
              <a:cxn ang="0">
                <a:pos x="346" y="1852"/>
              </a:cxn>
              <a:cxn ang="0">
                <a:pos x="442" y="1821"/>
              </a:cxn>
              <a:cxn ang="0">
                <a:pos x="590" y="1"/>
              </a:cxn>
              <a:cxn ang="0">
                <a:pos x="753" y="27"/>
              </a:cxn>
              <a:cxn ang="0">
                <a:pos x="886" y="79"/>
              </a:cxn>
              <a:cxn ang="0">
                <a:pos x="991" y="155"/>
              </a:cxn>
              <a:cxn ang="0">
                <a:pos x="1068" y="248"/>
              </a:cxn>
              <a:cxn ang="0">
                <a:pos x="1116" y="355"/>
              </a:cxn>
              <a:cxn ang="0">
                <a:pos x="1137" y="472"/>
              </a:cxn>
              <a:cxn ang="0">
                <a:pos x="1130" y="611"/>
              </a:cxn>
              <a:cxn ang="0">
                <a:pos x="1089" y="746"/>
              </a:cxn>
              <a:cxn ang="0">
                <a:pos x="1022" y="868"/>
              </a:cxn>
              <a:cxn ang="0">
                <a:pos x="938" y="980"/>
              </a:cxn>
              <a:cxn ang="0">
                <a:pos x="805" y="1138"/>
              </a:cxn>
              <a:cxn ang="0">
                <a:pos x="715" y="1288"/>
              </a:cxn>
              <a:cxn ang="0">
                <a:pos x="672" y="1438"/>
              </a:cxn>
              <a:cxn ang="0">
                <a:pos x="671" y="1613"/>
              </a:cxn>
              <a:cxn ang="0">
                <a:pos x="297" y="1473"/>
              </a:cxn>
              <a:cxn ang="0">
                <a:pos x="318" y="1311"/>
              </a:cxn>
              <a:cxn ang="0">
                <a:pos x="385" y="1144"/>
              </a:cxn>
              <a:cxn ang="0">
                <a:pos x="502" y="973"/>
              </a:cxn>
              <a:cxn ang="0">
                <a:pos x="604" y="844"/>
              </a:cxn>
              <a:cxn ang="0">
                <a:pos x="676" y="727"/>
              </a:cxn>
              <a:cxn ang="0">
                <a:pos x="711" y="611"/>
              </a:cxn>
              <a:cxn ang="0">
                <a:pos x="708" y="510"/>
              </a:cxn>
              <a:cxn ang="0">
                <a:pos x="674" y="432"/>
              </a:cxn>
              <a:cxn ang="0">
                <a:pos x="612" y="375"/>
              </a:cxn>
              <a:cxn ang="0">
                <a:pos x="518" y="340"/>
              </a:cxn>
              <a:cxn ang="0">
                <a:pos x="393" y="335"/>
              </a:cxn>
              <a:cxn ang="0">
                <a:pos x="257" y="359"/>
              </a:cxn>
              <a:cxn ang="0">
                <a:pos x="135" y="411"/>
              </a:cxn>
              <a:cxn ang="0">
                <a:pos x="43" y="112"/>
              </a:cxn>
              <a:cxn ang="0">
                <a:pos x="201" y="49"/>
              </a:cxn>
              <a:cxn ang="0">
                <a:pos x="391" y="8"/>
              </a:cxn>
            </a:cxnLst>
            <a:rect l="0" t="0" r="r" b="b"/>
            <a:pathLst>
              <a:path w="1139" h="2344">
                <a:moveTo>
                  <a:pt x="478" y="1819"/>
                </a:moveTo>
                <a:lnTo>
                  <a:pt x="516" y="1821"/>
                </a:lnTo>
                <a:lnTo>
                  <a:pt x="550" y="1828"/>
                </a:lnTo>
                <a:lnTo>
                  <a:pt x="582" y="1838"/>
                </a:lnTo>
                <a:lnTo>
                  <a:pt x="612" y="1852"/>
                </a:lnTo>
                <a:lnTo>
                  <a:pt x="638" y="1870"/>
                </a:lnTo>
                <a:lnTo>
                  <a:pt x="662" y="1892"/>
                </a:lnTo>
                <a:lnTo>
                  <a:pt x="683" y="1917"/>
                </a:lnTo>
                <a:lnTo>
                  <a:pt x="701" y="1945"/>
                </a:lnTo>
                <a:lnTo>
                  <a:pt x="715" y="1976"/>
                </a:lnTo>
                <a:lnTo>
                  <a:pt x="725" y="2008"/>
                </a:lnTo>
                <a:lnTo>
                  <a:pt x="732" y="2044"/>
                </a:lnTo>
                <a:lnTo>
                  <a:pt x="735" y="2082"/>
                </a:lnTo>
                <a:lnTo>
                  <a:pt x="733" y="2118"/>
                </a:lnTo>
                <a:lnTo>
                  <a:pt x="727" y="2152"/>
                </a:lnTo>
                <a:lnTo>
                  <a:pt x="717" y="2185"/>
                </a:lnTo>
                <a:lnTo>
                  <a:pt x="703" y="2216"/>
                </a:lnTo>
                <a:lnTo>
                  <a:pt x="686" y="2243"/>
                </a:lnTo>
                <a:lnTo>
                  <a:pt x="665" y="2268"/>
                </a:lnTo>
                <a:lnTo>
                  <a:pt x="641" y="2290"/>
                </a:lnTo>
                <a:lnTo>
                  <a:pt x="614" y="2309"/>
                </a:lnTo>
                <a:lnTo>
                  <a:pt x="584" y="2324"/>
                </a:lnTo>
                <a:lnTo>
                  <a:pt x="551" y="2335"/>
                </a:lnTo>
                <a:lnTo>
                  <a:pt x="516" y="2342"/>
                </a:lnTo>
                <a:lnTo>
                  <a:pt x="478" y="2344"/>
                </a:lnTo>
                <a:lnTo>
                  <a:pt x="441" y="2342"/>
                </a:lnTo>
                <a:lnTo>
                  <a:pt x="407" y="2335"/>
                </a:lnTo>
                <a:lnTo>
                  <a:pt x="374" y="2324"/>
                </a:lnTo>
                <a:lnTo>
                  <a:pt x="345" y="2309"/>
                </a:lnTo>
                <a:lnTo>
                  <a:pt x="318" y="2290"/>
                </a:lnTo>
                <a:lnTo>
                  <a:pt x="294" y="2268"/>
                </a:lnTo>
                <a:lnTo>
                  <a:pt x="273" y="2243"/>
                </a:lnTo>
                <a:lnTo>
                  <a:pt x="255" y="2216"/>
                </a:lnTo>
                <a:lnTo>
                  <a:pt x="242" y="2185"/>
                </a:lnTo>
                <a:lnTo>
                  <a:pt x="231" y="2152"/>
                </a:lnTo>
                <a:lnTo>
                  <a:pt x="225" y="2118"/>
                </a:lnTo>
                <a:lnTo>
                  <a:pt x="223" y="2082"/>
                </a:lnTo>
                <a:lnTo>
                  <a:pt x="225" y="2044"/>
                </a:lnTo>
                <a:lnTo>
                  <a:pt x="232" y="2008"/>
                </a:lnTo>
                <a:lnTo>
                  <a:pt x="242" y="1976"/>
                </a:lnTo>
                <a:lnTo>
                  <a:pt x="256" y="1945"/>
                </a:lnTo>
                <a:lnTo>
                  <a:pt x="275" y="1917"/>
                </a:lnTo>
                <a:lnTo>
                  <a:pt x="295" y="1892"/>
                </a:lnTo>
                <a:lnTo>
                  <a:pt x="320" y="1870"/>
                </a:lnTo>
                <a:lnTo>
                  <a:pt x="346" y="1852"/>
                </a:lnTo>
                <a:lnTo>
                  <a:pt x="376" y="1838"/>
                </a:lnTo>
                <a:lnTo>
                  <a:pt x="409" y="1828"/>
                </a:lnTo>
                <a:lnTo>
                  <a:pt x="442" y="1821"/>
                </a:lnTo>
                <a:lnTo>
                  <a:pt x="478" y="1819"/>
                </a:lnTo>
                <a:close/>
                <a:moveTo>
                  <a:pt x="529" y="0"/>
                </a:moveTo>
                <a:lnTo>
                  <a:pt x="590" y="1"/>
                </a:lnTo>
                <a:lnTo>
                  <a:pt x="648" y="7"/>
                </a:lnTo>
                <a:lnTo>
                  <a:pt x="702" y="15"/>
                </a:lnTo>
                <a:lnTo>
                  <a:pt x="753" y="27"/>
                </a:lnTo>
                <a:lnTo>
                  <a:pt x="801" y="41"/>
                </a:lnTo>
                <a:lnTo>
                  <a:pt x="846" y="59"/>
                </a:lnTo>
                <a:lnTo>
                  <a:pt x="886" y="79"/>
                </a:lnTo>
                <a:lnTo>
                  <a:pt x="924" y="102"/>
                </a:lnTo>
                <a:lnTo>
                  <a:pt x="959" y="127"/>
                </a:lnTo>
                <a:lnTo>
                  <a:pt x="991" y="155"/>
                </a:lnTo>
                <a:lnTo>
                  <a:pt x="1020" y="184"/>
                </a:lnTo>
                <a:lnTo>
                  <a:pt x="1045" y="214"/>
                </a:lnTo>
                <a:lnTo>
                  <a:pt x="1068" y="248"/>
                </a:lnTo>
                <a:lnTo>
                  <a:pt x="1087" y="282"/>
                </a:lnTo>
                <a:lnTo>
                  <a:pt x="1103" y="318"/>
                </a:lnTo>
                <a:lnTo>
                  <a:pt x="1116" y="355"/>
                </a:lnTo>
                <a:lnTo>
                  <a:pt x="1127" y="393"/>
                </a:lnTo>
                <a:lnTo>
                  <a:pt x="1134" y="432"/>
                </a:lnTo>
                <a:lnTo>
                  <a:pt x="1137" y="472"/>
                </a:lnTo>
                <a:lnTo>
                  <a:pt x="1139" y="512"/>
                </a:lnTo>
                <a:lnTo>
                  <a:pt x="1137" y="563"/>
                </a:lnTo>
                <a:lnTo>
                  <a:pt x="1130" y="611"/>
                </a:lnTo>
                <a:lnTo>
                  <a:pt x="1120" y="658"/>
                </a:lnTo>
                <a:lnTo>
                  <a:pt x="1107" y="703"/>
                </a:lnTo>
                <a:lnTo>
                  <a:pt x="1089" y="746"/>
                </a:lnTo>
                <a:lnTo>
                  <a:pt x="1069" y="788"/>
                </a:lnTo>
                <a:lnTo>
                  <a:pt x="1047" y="828"/>
                </a:lnTo>
                <a:lnTo>
                  <a:pt x="1022" y="868"/>
                </a:lnTo>
                <a:lnTo>
                  <a:pt x="995" y="906"/>
                </a:lnTo>
                <a:lnTo>
                  <a:pt x="967" y="943"/>
                </a:lnTo>
                <a:lnTo>
                  <a:pt x="938" y="980"/>
                </a:lnTo>
                <a:lnTo>
                  <a:pt x="907" y="1017"/>
                </a:lnTo>
                <a:lnTo>
                  <a:pt x="846" y="1087"/>
                </a:lnTo>
                <a:lnTo>
                  <a:pt x="805" y="1138"/>
                </a:lnTo>
                <a:lnTo>
                  <a:pt x="769" y="1189"/>
                </a:lnTo>
                <a:lnTo>
                  <a:pt x="740" y="1239"/>
                </a:lnTo>
                <a:lnTo>
                  <a:pt x="715" y="1288"/>
                </a:lnTo>
                <a:lnTo>
                  <a:pt x="696" y="1337"/>
                </a:lnTo>
                <a:lnTo>
                  <a:pt x="682" y="1387"/>
                </a:lnTo>
                <a:lnTo>
                  <a:pt x="672" y="1438"/>
                </a:lnTo>
                <a:lnTo>
                  <a:pt x="667" y="1490"/>
                </a:lnTo>
                <a:lnTo>
                  <a:pt x="667" y="1542"/>
                </a:lnTo>
                <a:lnTo>
                  <a:pt x="671" y="1613"/>
                </a:lnTo>
                <a:lnTo>
                  <a:pt x="307" y="1613"/>
                </a:lnTo>
                <a:lnTo>
                  <a:pt x="300" y="1526"/>
                </a:lnTo>
                <a:lnTo>
                  <a:pt x="297" y="1473"/>
                </a:lnTo>
                <a:lnTo>
                  <a:pt x="299" y="1419"/>
                </a:lnTo>
                <a:lnTo>
                  <a:pt x="306" y="1366"/>
                </a:lnTo>
                <a:lnTo>
                  <a:pt x="318" y="1311"/>
                </a:lnTo>
                <a:lnTo>
                  <a:pt x="335" y="1256"/>
                </a:lnTo>
                <a:lnTo>
                  <a:pt x="358" y="1200"/>
                </a:lnTo>
                <a:lnTo>
                  <a:pt x="385" y="1144"/>
                </a:lnTo>
                <a:lnTo>
                  <a:pt x="419" y="1087"/>
                </a:lnTo>
                <a:lnTo>
                  <a:pt x="458" y="1030"/>
                </a:lnTo>
                <a:lnTo>
                  <a:pt x="502" y="973"/>
                </a:lnTo>
                <a:lnTo>
                  <a:pt x="539" y="929"/>
                </a:lnTo>
                <a:lnTo>
                  <a:pt x="573" y="886"/>
                </a:lnTo>
                <a:lnTo>
                  <a:pt x="604" y="844"/>
                </a:lnTo>
                <a:lnTo>
                  <a:pt x="632" y="805"/>
                </a:lnTo>
                <a:lnTo>
                  <a:pt x="656" y="766"/>
                </a:lnTo>
                <a:lnTo>
                  <a:pt x="676" y="727"/>
                </a:lnTo>
                <a:lnTo>
                  <a:pt x="692" y="688"/>
                </a:lnTo>
                <a:lnTo>
                  <a:pt x="704" y="650"/>
                </a:lnTo>
                <a:lnTo>
                  <a:pt x="711" y="611"/>
                </a:lnTo>
                <a:lnTo>
                  <a:pt x="714" y="572"/>
                </a:lnTo>
                <a:lnTo>
                  <a:pt x="712" y="541"/>
                </a:lnTo>
                <a:lnTo>
                  <a:pt x="708" y="510"/>
                </a:lnTo>
                <a:lnTo>
                  <a:pt x="700" y="482"/>
                </a:lnTo>
                <a:lnTo>
                  <a:pt x="689" y="456"/>
                </a:lnTo>
                <a:lnTo>
                  <a:pt x="674" y="432"/>
                </a:lnTo>
                <a:lnTo>
                  <a:pt x="657" y="410"/>
                </a:lnTo>
                <a:lnTo>
                  <a:pt x="636" y="391"/>
                </a:lnTo>
                <a:lnTo>
                  <a:pt x="612" y="375"/>
                </a:lnTo>
                <a:lnTo>
                  <a:pt x="585" y="360"/>
                </a:lnTo>
                <a:lnTo>
                  <a:pt x="553" y="350"/>
                </a:lnTo>
                <a:lnTo>
                  <a:pt x="518" y="340"/>
                </a:lnTo>
                <a:lnTo>
                  <a:pt x="480" y="335"/>
                </a:lnTo>
                <a:lnTo>
                  <a:pt x="439" y="333"/>
                </a:lnTo>
                <a:lnTo>
                  <a:pt x="393" y="335"/>
                </a:lnTo>
                <a:lnTo>
                  <a:pt x="348" y="340"/>
                </a:lnTo>
                <a:lnTo>
                  <a:pt x="302" y="349"/>
                </a:lnTo>
                <a:lnTo>
                  <a:pt x="257" y="359"/>
                </a:lnTo>
                <a:lnTo>
                  <a:pt x="214" y="374"/>
                </a:lnTo>
                <a:lnTo>
                  <a:pt x="173" y="391"/>
                </a:lnTo>
                <a:lnTo>
                  <a:pt x="135" y="411"/>
                </a:lnTo>
                <a:lnTo>
                  <a:pt x="101" y="434"/>
                </a:lnTo>
                <a:lnTo>
                  <a:pt x="0" y="137"/>
                </a:lnTo>
                <a:lnTo>
                  <a:pt x="43" y="112"/>
                </a:lnTo>
                <a:lnTo>
                  <a:pt x="91" y="89"/>
                </a:lnTo>
                <a:lnTo>
                  <a:pt x="144" y="68"/>
                </a:lnTo>
                <a:lnTo>
                  <a:pt x="201" y="49"/>
                </a:lnTo>
                <a:lnTo>
                  <a:pt x="261" y="31"/>
                </a:lnTo>
                <a:lnTo>
                  <a:pt x="324" y="19"/>
                </a:lnTo>
                <a:lnTo>
                  <a:pt x="391" y="8"/>
                </a:lnTo>
                <a:lnTo>
                  <a:pt x="459" y="1"/>
                </a:lnTo>
                <a:lnTo>
                  <a:pt x="529" y="0"/>
                </a:lnTo>
                <a:close/>
              </a:path>
            </a:pathLst>
          </a:custGeom>
          <a:solidFill>
            <a:schemeClr val="bg1">
              <a:lumMod val="75000"/>
              <a:alpha val="36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73"/>
          <p:cNvSpPr>
            <a:spLocks noEditPoints="1"/>
          </p:cNvSpPr>
          <p:nvPr/>
        </p:nvSpPr>
        <p:spPr bwMode="auto">
          <a:xfrm rot="1375658">
            <a:off x="3137706" y="3586586"/>
            <a:ext cx="346166" cy="712390"/>
          </a:xfrm>
          <a:custGeom>
            <a:avLst/>
            <a:gdLst/>
            <a:ahLst/>
            <a:cxnLst>
              <a:cxn ang="0">
                <a:pos x="550" y="1828"/>
              </a:cxn>
              <a:cxn ang="0">
                <a:pos x="638" y="1870"/>
              </a:cxn>
              <a:cxn ang="0">
                <a:pos x="701" y="1945"/>
              </a:cxn>
              <a:cxn ang="0">
                <a:pos x="732" y="2044"/>
              </a:cxn>
              <a:cxn ang="0">
                <a:pos x="727" y="2152"/>
              </a:cxn>
              <a:cxn ang="0">
                <a:pos x="686" y="2243"/>
              </a:cxn>
              <a:cxn ang="0">
                <a:pos x="614" y="2309"/>
              </a:cxn>
              <a:cxn ang="0">
                <a:pos x="516" y="2342"/>
              </a:cxn>
              <a:cxn ang="0">
                <a:pos x="407" y="2335"/>
              </a:cxn>
              <a:cxn ang="0">
                <a:pos x="318" y="2290"/>
              </a:cxn>
              <a:cxn ang="0">
                <a:pos x="255" y="2216"/>
              </a:cxn>
              <a:cxn ang="0">
                <a:pos x="225" y="2118"/>
              </a:cxn>
              <a:cxn ang="0">
                <a:pos x="232" y="2008"/>
              </a:cxn>
              <a:cxn ang="0">
                <a:pos x="275" y="1917"/>
              </a:cxn>
              <a:cxn ang="0">
                <a:pos x="346" y="1852"/>
              </a:cxn>
              <a:cxn ang="0">
                <a:pos x="442" y="1821"/>
              </a:cxn>
              <a:cxn ang="0">
                <a:pos x="590" y="1"/>
              </a:cxn>
              <a:cxn ang="0">
                <a:pos x="753" y="27"/>
              </a:cxn>
              <a:cxn ang="0">
                <a:pos x="886" y="79"/>
              </a:cxn>
              <a:cxn ang="0">
                <a:pos x="991" y="155"/>
              </a:cxn>
              <a:cxn ang="0">
                <a:pos x="1068" y="248"/>
              </a:cxn>
              <a:cxn ang="0">
                <a:pos x="1116" y="355"/>
              </a:cxn>
              <a:cxn ang="0">
                <a:pos x="1137" y="472"/>
              </a:cxn>
              <a:cxn ang="0">
                <a:pos x="1130" y="611"/>
              </a:cxn>
              <a:cxn ang="0">
                <a:pos x="1089" y="746"/>
              </a:cxn>
              <a:cxn ang="0">
                <a:pos x="1022" y="868"/>
              </a:cxn>
              <a:cxn ang="0">
                <a:pos x="938" y="980"/>
              </a:cxn>
              <a:cxn ang="0">
                <a:pos x="805" y="1138"/>
              </a:cxn>
              <a:cxn ang="0">
                <a:pos x="715" y="1288"/>
              </a:cxn>
              <a:cxn ang="0">
                <a:pos x="672" y="1438"/>
              </a:cxn>
              <a:cxn ang="0">
                <a:pos x="671" y="1613"/>
              </a:cxn>
              <a:cxn ang="0">
                <a:pos x="297" y="1473"/>
              </a:cxn>
              <a:cxn ang="0">
                <a:pos x="318" y="1311"/>
              </a:cxn>
              <a:cxn ang="0">
                <a:pos x="385" y="1144"/>
              </a:cxn>
              <a:cxn ang="0">
                <a:pos x="502" y="973"/>
              </a:cxn>
              <a:cxn ang="0">
                <a:pos x="604" y="844"/>
              </a:cxn>
              <a:cxn ang="0">
                <a:pos x="676" y="727"/>
              </a:cxn>
              <a:cxn ang="0">
                <a:pos x="711" y="611"/>
              </a:cxn>
              <a:cxn ang="0">
                <a:pos x="708" y="510"/>
              </a:cxn>
              <a:cxn ang="0">
                <a:pos x="674" y="432"/>
              </a:cxn>
              <a:cxn ang="0">
                <a:pos x="612" y="375"/>
              </a:cxn>
              <a:cxn ang="0">
                <a:pos x="518" y="340"/>
              </a:cxn>
              <a:cxn ang="0">
                <a:pos x="393" y="335"/>
              </a:cxn>
              <a:cxn ang="0">
                <a:pos x="257" y="359"/>
              </a:cxn>
              <a:cxn ang="0">
                <a:pos x="135" y="411"/>
              </a:cxn>
              <a:cxn ang="0">
                <a:pos x="43" y="112"/>
              </a:cxn>
              <a:cxn ang="0">
                <a:pos x="201" y="49"/>
              </a:cxn>
              <a:cxn ang="0">
                <a:pos x="391" y="8"/>
              </a:cxn>
            </a:cxnLst>
            <a:rect l="0" t="0" r="r" b="b"/>
            <a:pathLst>
              <a:path w="1139" h="2344">
                <a:moveTo>
                  <a:pt x="478" y="1819"/>
                </a:moveTo>
                <a:lnTo>
                  <a:pt x="516" y="1821"/>
                </a:lnTo>
                <a:lnTo>
                  <a:pt x="550" y="1828"/>
                </a:lnTo>
                <a:lnTo>
                  <a:pt x="582" y="1838"/>
                </a:lnTo>
                <a:lnTo>
                  <a:pt x="612" y="1852"/>
                </a:lnTo>
                <a:lnTo>
                  <a:pt x="638" y="1870"/>
                </a:lnTo>
                <a:lnTo>
                  <a:pt x="662" y="1892"/>
                </a:lnTo>
                <a:lnTo>
                  <a:pt x="683" y="1917"/>
                </a:lnTo>
                <a:lnTo>
                  <a:pt x="701" y="1945"/>
                </a:lnTo>
                <a:lnTo>
                  <a:pt x="715" y="1976"/>
                </a:lnTo>
                <a:lnTo>
                  <a:pt x="725" y="2008"/>
                </a:lnTo>
                <a:lnTo>
                  <a:pt x="732" y="2044"/>
                </a:lnTo>
                <a:lnTo>
                  <a:pt x="735" y="2082"/>
                </a:lnTo>
                <a:lnTo>
                  <a:pt x="733" y="2118"/>
                </a:lnTo>
                <a:lnTo>
                  <a:pt x="727" y="2152"/>
                </a:lnTo>
                <a:lnTo>
                  <a:pt x="717" y="2185"/>
                </a:lnTo>
                <a:lnTo>
                  <a:pt x="703" y="2216"/>
                </a:lnTo>
                <a:lnTo>
                  <a:pt x="686" y="2243"/>
                </a:lnTo>
                <a:lnTo>
                  <a:pt x="665" y="2268"/>
                </a:lnTo>
                <a:lnTo>
                  <a:pt x="641" y="2290"/>
                </a:lnTo>
                <a:lnTo>
                  <a:pt x="614" y="2309"/>
                </a:lnTo>
                <a:lnTo>
                  <a:pt x="584" y="2324"/>
                </a:lnTo>
                <a:lnTo>
                  <a:pt x="551" y="2335"/>
                </a:lnTo>
                <a:lnTo>
                  <a:pt x="516" y="2342"/>
                </a:lnTo>
                <a:lnTo>
                  <a:pt x="478" y="2344"/>
                </a:lnTo>
                <a:lnTo>
                  <a:pt x="441" y="2342"/>
                </a:lnTo>
                <a:lnTo>
                  <a:pt x="407" y="2335"/>
                </a:lnTo>
                <a:lnTo>
                  <a:pt x="374" y="2324"/>
                </a:lnTo>
                <a:lnTo>
                  <a:pt x="345" y="2309"/>
                </a:lnTo>
                <a:lnTo>
                  <a:pt x="318" y="2290"/>
                </a:lnTo>
                <a:lnTo>
                  <a:pt x="294" y="2268"/>
                </a:lnTo>
                <a:lnTo>
                  <a:pt x="273" y="2243"/>
                </a:lnTo>
                <a:lnTo>
                  <a:pt x="255" y="2216"/>
                </a:lnTo>
                <a:lnTo>
                  <a:pt x="242" y="2185"/>
                </a:lnTo>
                <a:lnTo>
                  <a:pt x="231" y="2152"/>
                </a:lnTo>
                <a:lnTo>
                  <a:pt x="225" y="2118"/>
                </a:lnTo>
                <a:lnTo>
                  <a:pt x="223" y="2082"/>
                </a:lnTo>
                <a:lnTo>
                  <a:pt x="225" y="2044"/>
                </a:lnTo>
                <a:lnTo>
                  <a:pt x="232" y="2008"/>
                </a:lnTo>
                <a:lnTo>
                  <a:pt x="242" y="1976"/>
                </a:lnTo>
                <a:lnTo>
                  <a:pt x="256" y="1945"/>
                </a:lnTo>
                <a:lnTo>
                  <a:pt x="275" y="1917"/>
                </a:lnTo>
                <a:lnTo>
                  <a:pt x="295" y="1892"/>
                </a:lnTo>
                <a:lnTo>
                  <a:pt x="320" y="1870"/>
                </a:lnTo>
                <a:lnTo>
                  <a:pt x="346" y="1852"/>
                </a:lnTo>
                <a:lnTo>
                  <a:pt x="376" y="1838"/>
                </a:lnTo>
                <a:lnTo>
                  <a:pt x="409" y="1828"/>
                </a:lnTo>
                <a:lnTo>
                  <a:pt x="442" y="1821"/>
                </a:lnTo>
                <a:lnTo>
                  <a:pt x="478" y="1819"/>
                </a:lnTo>
                <a:close/>
                <a:moveTo>
                  <a:pt x="529" y="0"/>
                </a:moveTo>
                <a:lnTo>
                  <a:pt x="590" y="1"/>
                </a:lnTo>
                <a:lnTo>
                  <a:pt x="648" y="7"/>
                </a:lnTo>
                <a:lnTo>
                  <a:pt x="702" y="15"/>
                </a:lnTo>
                <a:lnTo>
                  <a:pt x="753" y="27"/>
                </a:lnTo>
                <a:lnTo>
                  <a:pt x="801" y="41"/>
                </a:lnTo>
                <a:lnTo>
                  <a:pt x="846" y="59"/>
                </a:lnTo>
                <a:lnTo>
                  <a:pt x="886" y="79"/>
                </a:lnTo>
                <a:lnTo>
                  <a:pt x="924" y="102"/>
                </a:lnTo>
                <a:lnTo>
                  <a:pt x="959" y="127"/>
                </a:lnTo>
                <a:lnTo>
                  <a:pt x="991" y="155"/>
                </a:lnTo>
                <a:lnTo>
                  <a:pt x="1020" y="184"/>
                </a:lnTo>
                <a:lnTo>
                  <a:pt x="1045" y="214"/>
                </a:lnTo>
                <a:lnTo>
                  <a:pt x="1068" y="248"/>
                </a:lnTo>
                <a:lnTo>
                  <a:pt x="1087" y="282"/>
                </a:lnTo>
                <a:lnTo>
                  <a:pt x="1103" y="318"/>
                </a:lnTo>
                <a:lnTo>
                  <a:pt x="1116" y="355"/>
                </a:lnTo>
                <a:lnTo>
                  <a:pt x="1127" y="393"/>
                </a:lnTo>
                <a:lnTo>
                  <a:pt x="1134" y="432"/>
                </a:lnTo>
                <a:lnTo>
                  <a:pt x="1137" y="472"/>
                </a:lnTo>
                <a:lnTo>
                  <a:pt x="1139" y="512"/>
                </a:lnTo>
                <a:lnTo>
                  <a:pt x="1137" y="563"/>
                </a:lnTo>
                <a:lnTo>
                  <a:pt x="1130" y="611"/>
                </a:lnTo>
                <a:lnTo>
                  <a:pt x="1120" y="658"/>
                </a:lnTo>
                <a:lnTo>
                  <a:pt x="1107" y="703"/>
                </a:lnTo>
                <a:lnTo>
                  <a:pt x="1089" y="746"/>
                </a:lnTo>
                <a:lnTo>
                  <a:pt x="1069" y="788"/>
                </a:lnTo>
                <a:lnTo>
                  <a:pt x="1047" y="828"/>
                </a:lnTo>
                <a:lnTo>
                  <a:pt x="1022" y="868"/>
                </a:lnTo>
                <a:lnTo>
                  <a:pt x="995" y="906"/>
                </a:lnTo>
                <a:lnTo>
                  <a:pt x="967" y="943"/>
                </a:lnTo>
                <a:lnTo>
                  <a:pt x="938" y="980"/>
                </a:lnTo>
                <a:lnTo>
                  <a:pt x="907" y="1017"/>
                </a:lnTo>
                <a:lnTo>
                  <a:pt x="846" y="1087"/>
                </a:lnTo>
                <a:lnTo>
                  <a:pt x="805" y="1138"/>
                </a:lnTo>
                <a:lnTo>
                  <a:pt x="769" y="1189"/>
                </a:lnTo>
                <a:lnTo>
                  <a:pt x="740" y="1239"/>
                </a:lnTo>
                <a:lnTo>
                  <a:pt x="715" y="1288"/>
                </a:lnTo>
                <a:lnTo>
                  <a:pt x="696" y="1337"/>
                </a:lnTo>
                <a:lnTo>
                  <a:pt x="682" y="1387"/>
                </a:lnTo>
                <a:lnTo>
                  <a:pt x="672" y="1438"/>
                </a:lnTo>
                <a:lnTo>
                  <a:pt x="667" y="1490"/>
                </a:lnTo>
                <a:lnTo>
                  <a:pt x="667" y="1542"/>
                </a:lnTo>
                <a:lnTo>
                  <a:pt x="671" y="1613"/>
                </a:lnTo>
                <a:lnTo>
                  <a:pt x="307" y="1613"/>
                </a:lnTo>
                <a:lnTo>
                  <a:pt x="300" y="1526"/>
                </a:lnTo>
                <a:lnTo>
                  <a:pt x="297" y="1473"/>
                </a:lnTo>
                <a:lnTo>
                  <a:pt x="299" y="1419"/>
                </a:lnTo>
                <a:lnTo>
                  <a:pt x="306" y="1366"/>
                </a:lnTo>
                <a:lnTo>
                  <a:pt x="318" y="1311"/>
                </a:lnTo>
                <a:lnTo>
                  <a:pt x="335" y="1256"/>
                </a:lnTo>
                <a:lnTo>
                  <a:pt x="358" y="1200"/>
                </a:lnTo>
                <a:lnTo>
                  <a:pt x="385" y="1144"/>
                </a:lnTo>
                <a:lnTo>
                  <a:pt x="419" y="1087"/>
                </a:lnTo>
                <a:lnTo>
                  <a:pt x="458" y="1030"/>
                </a:lnTo>
                <a:lnTo>
                  <a:pt x="502" y="973"/>
                </a:lnTo>
                <a:lnTo>
                  <a:pt x="539" y="929"/>
                </a:lnTo>
                <a:lnTo>
                  <a:pt x="573" y="886"/>
                </a:lnTo>
                <a:lnTo>
                  <a:pt x="604" y="844"/>
                </a:lnTo>
                <a:lnTo>
                  <a:pt x="632" y="805"/>
                </a:lnTo>
                <a:lnTo>
                  <a:pt x="656" y="766"/>
                </a:lnTo>
                <a:lnTo>
                  <a:pt x="676" y="727"/>
                </a:lnTo>
                <a:lnTo>
                  <a:pt x="692" y="688"/>
                </a:lnTo>
                <a:lnTo>
                  <a:pt x="704" y="650"/>
                </a:lnTo>
                <a:lnTo>
                  <a:pt x="711" y="611"/>
                </a:lnTo>
                <a:lnTo>
                  <a:pt x="714" y="572"/>
                </a:lnTo>
                <a:lnTo>
                  <a:pt x="712" y="541"/>
                </a:lnTo>
                <a:lnTo>
                  <a:pt x="708" y="510"/>
                </a:lnTo>
                <a:lnTo>
                  <a:pt x="700" y="482"/>
                </a:lnTo>
                <a:lnTo>
                  <a:pt x="689" y="456"/>
                </a:lnTo>
                <a:lnTo>
                  <a:pt x="674" y="432"/>
                </a:lnTo>
                <a:lnTo>
                  <a:pt x="657" y="410"/>
                </a:lnTo>
                <a:lnTo>
                  <a:pt x="636" y="391"/>
                </a:lnTo>
                <a:lnTo>
                  <a:pt x="612" y="375"/>
                </a:lnTo>
                <a:lnTo>
                  <a:pt x="585" y="360"/>
                </a:lnTo>
                <a:lnTo>
                  <a:pt x="553" y="350"/>
                </a:lnTo>
                <a:lnTo>
                  <a:pt x="518" y="340"/>
                </a:lnTo>
                <a:lnTo>
                  <a:pt x="480" y="335"/>
                </a:lnTo>
                <a:lnTo>
                  <a:pt x="439" y="333"/>
                </a:lnTo>
                <a:lnTo>
                  <a:pt x="393" y="335"/>
                </a:lnTo>
                <a:lnTo>
                  <a:pt x="348" y="340"/>
                </a:lnTo>
                <a:lnTo>
                  <a:pt x="302" y="349"/>
                </a:lnTo>
                <a:lnTo>
                  <a:pt x="257" y="359"/>
                </a:lnTo>
                <a:lnTo>
                  <a:pt x="214" y="374"/>
                </a:lnTo>
                <a:lnTo>
                  <a:pt x="173" y="391"/>
                </a:lnTo>
                <a:lnTo>
                  <a:pt x="135" y="411"/>
                </a:lnTo>
                <a:lnTo>
                  <a:pt x="101" y="434"/>
                </a:lnTo>
                <a:lnTo>
                  <a:pt x="0" y="137"/>
                </a:lnTo>
                <a:lnTo>
                  <a:pt x="43" y="112"/>
                </a:lnTo>
                <a:lnTo>
                  <a:pt x="91" y="89"/>
                </a:lnTo>
                <a:lnTo>
                  <a:pt x="144" y="68"/>
                </a:lnTo>
                <a:lnTo>
                  <a:pt x="201" y="49"/>
                </a:lnTo>
                <a:lnTo>
                  <a:pt x="261" y="31"/>
                </a:lnTo>
                <a:lnTo>
                  <a:pt x="324" y="19"/>
                </a:lnTo>
                <a:lnTo>
                  <a:pt x="391" y="8"/>
                </a:lnTo>
                <a:lnTo>
                  <a:pt x="459" y="1"/>
                </a:lnTo>
                <a:lnTo>
                  <a:pt x="529" y="0"/>
                </a:lnTo>
                <a:close/>
              </a:path>
            </a:pathLst>
          </a:custGeom>
          <a:solidFill>
            <a:schemeClr val="bg1">
              <a:lumMod val="75000"/>
              <a:alpha val="2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FA5D363A-81B0-420A-9099-D5C859F7DDAE}"/>
              </a:ext>
            </a:extLst>
          </p:cNvPr>
          <p:cNvSpPr>
            <a:spLocks noGrp="1"/>
          </p:cNvSpPr>
          <p:nvPr>
            <p:ph type="subTitle" idx="1"/>
          </p:nvPr>
        </p:nvSpPr>
        <p:spPr>
          <a:xfrm>
            <a:off x="382969" y="1133940"/>
            <a:ext cx="11107415" cy="3162015"/>
          </a:xfrm>
        </p:spPr>
        <p:txBody>
          <a:bodyPr>
            <a:normAutofit/>
          </a:bodyPr>
          <a:lstStyle/>
          <a:p>
            <a:r>
              <a:rPr lang="en-US" dirty="0"/>
              <a:t>About Me:</a:t>
            </a:r>
          </a:p>
          <a:p>
            <a:pPr>
              <a:buFont typeface="Wingdings" pitchFamily="2" charset="2"/>
              <a:buChar char="Ø"/>
            </a:pPr>
            <a:r>
              <a:rPr lang="en-US" dirty="0"/>
              <a:t> I have 6+ Years of experience into RPA UiPath and around 8 Years of experience in IT Industry   </a:t>
            </a:r>
          </a:p>
          <a:p>
            <a:pPr>
              <a:buFont typeface="Wingdings" pitchFamily="2" charset="2"/>
              <a:buChar char="Ø"/>
            </a:pPr>
            <a:r>
              <a:rPr lang="en-US" dirty="0"/>
              <a:t> Started My journey as a Java Developer and then moved into RPA</a:t>
            </a:r>
          </a:p>
          <a:p>
            <a:pPr>
              <a:buFont typeface="Wingdings" pitchFamily="2" charset="2"/>
              <a:buChar char="Ø"/>
            </a:pPr>
            <a:r>
              <a:rPr lang="en-US" dirty="0"/>
              <a:t> Now associated with Broadridge Financial Solutions as a RPA Technology Lead</a:t>
            </a:r>
          </a:p>
          <a:p>
            <a:pPr>
              <a:buFont typeface="Wingdings" pitchFamily="2" charset="2"/>
              <a:buChar char="Ø"/>
            </a:pPr>
            <a:r>
              <a:rPr lang="en-US" dirty="0"/>
              <a:t> I received UiPath MVP award for 2022 &amp; 2023 and also got 14 community awards</a:t>
            </a:r>
          </a:p>
          <a:p>
            <a:r>
              <a:rPr lang="en-US" dirty="0"/>
              <a:t> from UiPath.</a:t>
            </a:r>
          </a:p>
          <a:p>
            <a:pPr>
              <a:buFont typeface="Wingdings" pitchFamily="2" charset="2"/>
              <a:buChar char="Ø"/>
            </a:pPr>
            <a:endParaRPr lang="en-US" dirty="0"/>
          </a:p>
          <a:p>
            <a:endParaRPr lang="en-US" dirty="0"/>
          </a:p>
        </p:txBody>
      </p:sp>
      <p:pic>
        <p:nvPicPr>
          <p:cNvPr id="2" name="Picture 1"/>
          <p:cNvPicPr>
            <a:picLocks noChangeAspect="1"/>
          </p:cNvPicPr>
          <p:nvPr/>
        </p:nvPicPr>
        <p:blipFill>
          <a:blip r:embed="rId2"/>
          <a:stretch>
            <a:fillRect/>
          </a:stretch>
        </p:blipFill>
        <p:spPr>
          <a:xfrm>
            <a:off x="7547020" y="3400021"/>
            <a:ext cx="3943364" cy="3354947"/>
          </a:xfrm>
          <a:prstGeom prst="rect">
            <a:avLst/>
          </a:prstGeom>
        </p:spPr>
      </p:pic>
    </p:spTree>
    <p:extLst>
      <p:ext uri="{BB962C8B-B14F-4D97-AF65-F5344CB8AC3E}">
        <p14:creationId xmlns:p14="http://schemas.microsoft.com/office/powerpoint/2010/main" val="3087651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uit&#10;&#10;Description automatically generated with medium confidence">
            <a:extLst>
              <a:ext uri="{FF2B5EF4-FFF2-40B4-BE49-F238E27FC236}">
                <a16:creationId xmlns:a16="http://schemas.microsoft.com/office/drawing/2014/main" id="{B800DBCD-706C-C6E6-C7F9-7EA497D609CA}"/>
              </a:ext>
            </a:extLst>
          </p:cNvPr>
          <p:cNvPicPr>
            <a:picLocks noChangeAspect="1"/>
          </p:cNvPicPr>
          <p:nvPr/>
        </p:nvPicPr>
        <p:blipFill>
          <a:blip r:embed="rId2"/>
          <a:stretch>
            <a:fillRect/>
          </a:stretch>
        </p:blipFill>
        <p:spPr>
          <a:xfrm>
            <a:off x="8134103" y="3412902"/>
            <a:ext cx="3024053" cy="2997244"/>
          </a:xfrm>
          <a:prstGeom prst="rect">
            <a:avLst/>
          </a:prstGeom>
        </p:spPr>
      </p:pic>
      <p:sp>
        <p:nvSpPr>
          <p:cNvPr id="10" name="Subtitle 9">
            <a:extLst>
              <a:ext uri="{FF2B5EF4-FFF2-40B4-BE49-F238E27FC236}">
                <a16:creationId xmlns:a16="http://schemas.microsoft.com/office/drawing/2014/main" id="{FA5D363A-81B0-420A-9099-D5C859F7DDAE}"/>
              </a:ext>
            </a:extLst>
          </p:cNvPr>
          <p:cNvSpPr>
            <a:spLocks noGrp="1"/>
          </p:cNvSpPr>
          <p:nvPr>
            <p:ph type="subTitle" idx="1"/>
          </p:nvPr>
        </p:nvSpPr>
        <p:spPr>
          <a:xfrm>
            <a:off x="382969" y="1133940"/>
            <a:ext cx="11107415" cy="3162015"/>
          </a:xfrm>
        </p:spPr>
        <p:txBody>
          <a:bodyPr>
            <a:normAutofit/>
          </a:bodyPr>
          <a:lstStyle/>
          <a:p>
            <a:r>
              <a:rPr lang="en-US" dirty="0"/>
              <a:t>Myself :</a:t>
            </a:r>
          </a:p>
          <a:p>
            <a:pPr algn="just">
              <a:buFont typeface="Wingdings" pitchFamily="2" charset="2"/>
              <a:buChar char="Ø"/>
            </a:pPr>
            <a:r>
              <a:rPr lang="en-US" dirty="0"/>
              <a:t> Experienced professional in the field of RPA with over 5 years, worked on a wide range of projects across different industries, including finance, healthcare, manufacturing, logistics and currently automotive.    </a:t>
            </a:r>
          </a:p>
          <a:p>
            <a:pPr>
              <a:buFont typeface="Wingdings" pitchFamily="2" charset="2"/>
              <a:buChar char="Ø"/>
            </a:pPr>
            <a:r>
              <a:rPr lang="en-US" dirty="0"/>
              <a:t> Associated with </a:t>
            </a:r>
            <a:r>
              <a:rPr lang="en-US" dirty="0" err="1"/>
              <a:t>Forvia</a:t>
            </a:r>
            <a:r>
              <a:rPr lang="en-US" dirty="0"/>
              <a:t> as a Technology Lead (AI/ML).</a:t>
            </a:r>
          </a:p>
          <a:p>
            <a:pPr>
              <a:buFont typeface="Wingdings" pitchFamily="2" charset="2"/>
              <a:buChar char="Ø"/>
            </a:pPr>
            <a:r>
              <a:rPr lang="en-US" dirty="0"/>
              <a:t> Worked as Software Intern in Indian Space Research Organization(ISRO)</a:t>
            </a:r>
          </a:p>
          <a:p>
            <a:pPr>
              <a:buFont typeface="Wingdings" pitchFamily="2" charset="2"/>
              <a:buChar char="Ø"/>
            </a:pPr>
            <a:r>
              <a:rPr lang="en-US" dirty="0"/>
              <a:t> UiPath MVP for 2022 and certified UiPath Community </a:t>
            </a:r>
          </a:p>
          <a:p>
            <a:r>
              <a:rPr lang="en-US" dirty="0"/>
              <a:t>Trainer.</a:t>
            </a:r>
          </a:p>
          <a:p>
            <a:pPr>
              <a:buFont typeface="Wingdings" pitchFamily="2" charset="2"/>
              <a:buChar char="Ø"/>
            </a:pPr>
            <a:endParaRPr lang="en-US" dirty="0"/>
          </a:p>
          <a:p>
            <a:pPr>
              <a:buFont typeface="Wingdings" pitchFamily="2" charset="2"/>
              <a:buChar char="Ø"/>
            </a:pPr>
            <a:endParaRPr lang="en-US" dirty="0"/>
          </a:p>
          <a:p>
            <a:pPr>
              <a:buFont typeface="Wingdings" pitchFamily="2" charset="2"/>
              <a:buChar char="Ø"/>
            </a:pPr>
            <a:endParaRPr lang="en-US" dirty="0"/>
          </a:p>
          <a:p>
            <a:endParaRPr lang="en-US" dirty="0"/>
          </a:p>
        </p:txBody>
      </p:sp>
    </p:spTree>
    <p:extLst>
      <p:ext uri="{BB962C8B-B14F-4D97-AF65-F5344CB8AC3E}">
        <p14:creationId xmlns:p14="http://schemas.microsoft.com/office/powerpoint/2010/main" val="3207863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F287D8AC-359E-4BA4-B7DB-17CD5E30929F}"/>
              </a:ext>
            </a:extLst>
          </p:cNvPr>
          <p:cNvSpPr>
            <a:spLocks noGrp="1"/>
          </p:cNvSpPr>
          <p:nvPr>
            <p:ph type="body" sz="quarter" idx="14"/>
          </p:nvPr>
        </p:nvSpPr>
        <p:spPr>
          <a:xfrm>
            <a:off x="379414" y="1322388"/>
            <a:ext cx="9144000" cy="4895532"/>
          </a:xfrm>
        </p:spPr>
        <p:txBody>
          <a:bodyPr/>
          <a:lstStyle/>
          <a:p>
            <a:pPr marL="101600" indent="0">
              <a:buClr>
                <a:srgbClr val="000000"/>
              </a:buClr>
              <a:buSzPts val="200"/>
              <a:buNone/>
            </a:pPr>
            <a:r>
              <a:rPr lang="en-IN" b="1" dirty="0">
                <a:latin typeface="Calibri" panose="020F0502020204030204" pitchFamily="34" charset="0"/>
                <a:ea typeface="Calibri" panose="020F0502020204030204" pitchFamily="34" charset="0"/>
                <a:cs typeface="Times New Roman" panose="02020603050405020304" pitchFamily="18" charset="0"/>
              </a:rPr>
              <a:t>1. </a:t>
            </a:r>
            <a:r>
              <a:rPr lang="en-IN" b="1" dirty="0" err="1">
                <a:latin typeface="Calibri" panose="020F0502020204030204" pitchFamily="34" charset="0"/>
                <a:ea typeface="Calibri" panose="020F0502020204030204" pitchFamily="34" charset="0"/>
                <a:cs typeface="Times New Roman" panose="02020603050405020304" pitchFamily="18" charset="0"/>
              </a:rPr>
              <a:t>Usecase</a:t>
            </a:r>
            <a:r>
              <a:rPr lang="en-IN" b="1" dirty="0">
                <a:latin typeface="Calibri" panose="020F0502020204030204" pitchFamily="34" charset="0"/>
                <a:ea typeface="Calibri" panose="020F0502020204030204" pitchFamily="34" charset="0"/>
                <a:cs typeface="Times New Roman" panose="02020603050405020304" pitchFamily="18" charset="0"/>
              </a:rPr>
              <a:t> Description : </a:t>
            </a:r>
            <a:r>
              <a:rPr lang="en-IN" b="1" dirty="0">
                <a:solidFill>
                  <a:schemeClr val="accent2"/>
                </a:solidFill>
                <a:latin typeface="Calibri" panose="020F0502020204030204" pitchFamily="34" charset="0"/>
                <a:ea typeface="Calibri" panose="020F0502020204030204" pitchFamily="34" charset="0"/>
                <a:cs typeface="Times New Roman" panose="02020603050405020304" pitchFamily="18" charset="0"/>
              </a:rPr>
              <a:t>API Integration</a:t>
            </a:r>
            <a:endParaRPr lang="en-IN" b="1" dirty="0">
              <a:latin typeface="Calibri" panose="020F0502020204030204" pitchFamily="34" charset="0"/>
              <a:ea typeface="Calibri" panose="020F0502020204030204" pitchFamily="34" charset="0"/>
              <a:cs typeface="Times New Roman" panose="02020603050405020304" pitchFamily="18" charset="0"/>
            </a:endParaRPr>
          </a:p>
          <a:p>
            <a:pPr marL="101600" indent="0">
              <a:buClr>
                <a:srgbClr val="000000"/>
              </a:buClr>
              <a:buSzPts val="200"/>
              <a:buNone/>
            </a:pPr>
            <a:r>
              <a:rPr lang="en-IN" b="1" dirty="0">
                <a:latin typeface="Calibri" panose="020F0502020204030204" pitchFamily="34" charset="0"/>
                <a:ea typeface="Calibri" panose="020F0502020204030204" pitchFamily="34" charset="0"/>
                <a:cs typeface="Times New Roman" panose="02020603050405020304" pitchFamily="18" charset="0"/>
              </a:rPr>
              <a:t>2. Overview of API Calls</a:t>
            </a:r>
          </a:p>
          <a:p>
            <a:pPr marL="101600" indent="0">
              <a:buClr>
                <a:srgbClr val="000000"/>
              </a:buClr>
              <a:buSzPts val="200"/>
              <a:buNone/>
            </a:pPr>
            <a:r>
              <a:rPr lang="en-IN" b="1" dirty="0">
                <a:latin typeface="Calibri" panose="020F0502020204030204" pitchFamily="34" charset="0"/>
                <a:ea typeface="Calibri" panose="020F0502020204030204" pitchFamily="34" charset="0"/>
                <a:cs typeface="Times New Roman" panose="02020603050405020304" pitchFamily="18" charset="0"/>
              </a:rPr>
              <a:t>3. 4. Studio Web walk-through &amp; Demo</a:t>
            </a:r>
          </a:p>
          <a:p>
            <a:pPr marL="101600" indent="0">
              <a:buClr>
                <a:srgbClr val="000000"/>
              </a:buClr>
              <a:buSzPts val="200"/>
              <a:buNone/>
            </a:pPr>
            <a:r>
              <a:rPr lang="en-IN" b="1" dirty="0">
                <a:latin typeface="Calibri" panose="020F0502020204030204" pitchFamily="34" charset="0"/>
                <a:ea typeface="Calibri" panose="020F0502020204030204" pitchFamily="34" charset="0"/>
                <a:cs typeface="Times New Roman" panose="02020603050405020304" pitchFamily="18" charset="0"/>
              </a:rPr>
              <a:t>4. </a:t>
            </a:r>
            <a:r>
              <a:rPr lang="en-IN" b="1" dirty="0" err="1">
                <a:latin typeface="Calibri" panose="020F0502020204030204" pitchFamily="34" charset="0"/>
                <a:ea typeface="Calibri" panose="020F0502020204030204" pitchFamily="34" charset="0"/>
                <a:cs typeface="Times New Roman" panose="02020603050405020304" pitchFamily="18" charset="0"/>
              </a:rPr>
              <a:t>Usecase</a:t>
            </a:r>
            <a:r>
              <a:rPr lang="en-IN" b="1" dirty="0">
                <a:latin typeface="Calibri" panose="020F0502020204030204" pitchFamily="34" charset="0"/>
                <a:ea typeface="Calibri" panose="020F0502020204030204" pitchFamily="34" charset="0"/>
                <a:cs typeface="Times New Roman" panose="02020603050405020304" pitchFamily="18" charset="0"/>
              </a:rPr>
              <a:t> Description : </a:t>
            </a:r>
            <a:r>
              <a:rPr lang="en-IN" b="1" dirty="0">
                <a:solidFill>
                  <a:schemeClr val="accent2"/>
                </a:solidFill>
                <a:latin typeface="Calibri" panose="020F0502020204030204" pitchFamily="34" charset="0"/>
                <a:ea typeface="Calibri" panose="020F0502020204030204" pitchFamily="34" charset="0"/>
                <a:cs typeface="Times New Roman" panose="02020603050405020304" pitchFamily="18" charset="0"/>
              </a:rPr>
              <a:t>ChatGPT</a:t>
            </a:r>
            <a:endParaRPr lang="en-IN" b="1" dirty="0">
              <a:solidFill>
                <a:schemeClr val="accent2"/>
              </a:solidFill>
              <a:latin typeface="Calibri" panose="020F0502020204030204" pitchFamily="34" charset="0"/>
              <a:ea typeface="Calibri" panose="020F0502020204030204" pitchFamily="34" charset="0"/>
              <a:cs typeface="Times New Roman" panose="02020603050405020304" pitchFamily="18" charset="0"/>
              <a:sym typeface="Arial"/>
            </a:endParaRPr>
          </a:p>
          <a:p>
            <a:pPr marL="101600" indent="0">
              <a:buClr>
                <a:srgbClr val="000000"/>
              </a:buClr>
              <a:buSzPts val="200"/>
              <a:buNone/>
            </a:pPr>
            <a:r>
              <a:rPr lang="en-IN" b="1" dirty="0">
                <a:latin typeface="Calibri" panose="020F0502020204030204" pitchFamily="34" charset="0"/>
                <a:ea typeface="Calibri" panose="020F0502020204030204" pitchFamily="34" charset="0"/>
                <a:cs typeface="Times New Roman" panose="02020603050405020304" pitchFamily="18" charset="0"/>
              </a:rPr>
              <a:t>5. Applications used in the </a:t>
            </a:r>
            <a:r>
              <a:rPr lang="en-IN" b="1" dirty="0" err="1">
                <a:latin typeface="Calibri" panose="020F0502020204030204" pitchFamily="34" charset="0"/>
                <a:ea typeface="Calibri" panose="020F0502020204030204" pitchFamily="34" charset="0"/>
                <a:cs typeface="Times New Roman" panose="02020603050405020304" pitchFamily="18" charset="0"/>
              </a:rPr>
              <a:t>Usecase</a:t>
            </a:r>
            <a:endParaRPr lang="en-IN" b="1" dirty="0">
              <a:latin typeface="Calibri" panose="020F0502020204030204" pitchFamily="34" charset="0"/>
              <a:ea typeface="Calibri" panose="020F0502020204030204" pitchFamily="34" charset="0"/>
              <a:cs typeface="Times New Roman" panose="02020603050405020304" pitchFamily="18" charset="0"/>
            </a:endParaRPr>
          </a:p>
          <a:p>
            <a:pPr marL="101600" indent="0">
              <a:buClr>
                <a:srgbClr val="000000"/>
              </a:buClr>
              <a:buSzPts val="200"/>
              <a:buNone/>
            </a:pPr>
            <a:r>
              <a:rPr lang="en-IN" b="1" dirty="0">
                <a:latin typeface="Calibri" panose="020F0502020204030204" pitchFamily="34" charset="0"/>
                <a:ea typeface="Calibri" panose="020F0502020204030204" pitchFamily="34" charset="0"/>
                <a:cs typeface="Times New Roman" panose="02020603050405020304" pitchFamily="18" charset="0"/>
              </a:rPr>
              <a:t>6. Studio Web walk-through &amp; Demo</a:t>
            </a:r>
          </a:p>
          <a:p>
            <a:pPr marL="101600" indent="0">
              <a:buClr>
                <a:srgbClr val="000000"/>
              </a:buClr>
              <a:buSzPts val="200"/>
              <a:buNone/>
            </a:pPr>
            <a:r>
              <a:rPr lang="en-IN" b="1" dirty="0">
                <a:latin typeface="Calibri" panose="020F0502020204030204" pitchFamily="34" charset="0"/>
                <a:ea typeface="Calibri" panose="020F0502020204030204" pitchFamily="34" charset="0"/>
                <a:cs typeface="Times New Roman" panose="02020603050405020304" pitchFamily="18" charset="0"/>
              </a:rPr>
              <a:t>7. Q &amp; A</a:t>
            </a:r>
          </a:p>
          <a:p>
            <a:pPr marL="101600" indent="0">
              <a:buClr>
                <a:srgbClr val="000000"/>
              </a:buClr>
              <a:buSzPts val="200"/>
              <a:buNone/>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4" name="Title 43">
            <a:extLst>
              <a:ext uri="{FF2B5EF4-FFF2-40B4-BE49-F238E27FC236}">
                <a16:creationId xmlns:a16="http://schemas.microsoft.com/office/drawing/2014/main" id="{510B185F-E1B2-424F-AB25-E50F81190FC7}"/>
              </a:ext>
            </a:extLst>
          </p:cNvPr>
          <p:cNvSpPr>
            <a:spLocks noGrp="1"/>
          </p:cNvSpPr>
          <p:nvPr>
            <p:ph type="title"/>
          </p:nvPr>
        </p:nvSpPr>
        <p:spPr>
          <a:xfrm>
            <a:off x="381002" y="365125"/>
            <a:ext cx="7549834" cy="682625"/>
          </a:xfrm>
        </p:spPr>
        <p:txBody>
          <a:bodyPr/>
          <a:lstStyle/>
          <a:p>
            <a:r>
              <a:rPr lang="en-US" dirty="0"/>
              <a:t>Agenda</a:t>
            </a:r>
          </a:p>
        </p:txBody>
      </p:sp>
    </p:spTree>
    <p:extLst>
      <p:ext uri="{BB962C8B-B14F-4D97-AF65-F5344CB8AC3E}">
        <p14:creationId xmlns:p14="http://schemas.microsoft.com/office/powerpoint/2010/main" val="355554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1600" lvl="0" algn="just">
              <a:buClr>
                <a:srgbClr val="000000"/>
              </a:buClr>
              <a:buSzPts val="200"/>
            </a:pPr>
            <a:r>
              <a:rPr lang="en-US" dirty="0"/>
              <a:t>The use case involves using UiPath Studio Web to automate the process of finding colleges based on specific criteria using a college search API. The goal is to retrieve a list of colleges that match the given parameters, such as location, degree programs, tuition fees, and more.</a:t>
            </a:r>
            <a:endParaRPr lang="en-IN" dirty="0"/>
          </a:p>
          <a:p>
            <a:endParaRPr lang="en-IN" dirty="0"/>
          </a:p>
          <a:p>
            <a:r>
              <a:rPr lang="en-IN" dirty="0"/>
              <a:t>					</a:t>
            </a:r>
          </a:p>
        </p:txBody>
      </p:sp>
      <p:sp>
        <p:nvSpPr>
          <p:cNvPr id="3" name="Title 2"/>
          <p:cNvSpPr>
            <a:spLocks noGrp="1"/>
          </p:cNvSpPr>
          <p:nvPr>
            <p:ph type="title"/>
          </p:nvPr>
        </p:nvSpPr>
        <p:spPr/>
        <p:txBody>
          <a:bodyPr/>
          <a:lstStyle/>
          <a:p>
            <a:r>
              <a:rPr lang="en-US" dirty="0"/>
              <a:t>Usecase Description</a:t>
            </a:r>
            <a:endParaRPr lang="en-IN" dirty="0"/>
          </a:p>
        </p:txBody>
      </p:sp>
    </p:spTree>
    <p:extLst>
      <p:ext uri="{BB962C8B-B14F-4D97-AF65-F5344CB8AC3E}">
        <p14:creationId xmlns:p14="http://schemas.microsoft.com/office/powerpoint/2010/main" val="1814279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1600" algn="just">
              <a:buClr>
                <a:srgbClr val="000000"/>
              </a:buClr>
              <a:buSzPts val="200"/>
            </a:pPr>
            <a:r>
              <a:rPr lang="en-US" dirty="0"/>
              <a:t>An Application Programming Interface (API) is a set of rules and protocols that allows different software applications to communicate and interact with each other. It defines the methods and data formats that applications can use to request and exchange information, services, or functionality. </a:t>
            </a:r>
          </a:p>
          <a:p>
            <a:pPr marL="101600">
              <a:buClr>
                <a:srgbClr val="000000"/>
              </a:buClr>
              <a:buSzPts val="200"/>
            </a:pPr>
            <a:endParaRPr lang="en-US" dirty="0"/>
          </a:p>
          <a:p>
            <a:pPr marL="101600">
              <a:buClr>
                <a:srgbClr val="000000"/>
              </a:buClr>
              <a:buSzPts val="200"/>
            </a:pPr>
            <a:r>
              <a:rPr lang="en-US" dirty="0"/>
              <a:t>Importance :</a:t>
            </a:r>
          </a:p>
          <a:p>
            <a:pPr marL="101600">
              <a:buClr>
                <a:srgbClr val="000000"/>
              </a:buClr>
              <a:buSzPts val="200"/>
            </a:pPr>
            <a:r>
              <a:rPr lang="en-US" b="1" dirty="0"/>
              <a:t>Structured Communication: </a:t>
            </a:r>
            <a:r>
              <a:rPr lang="en-US" dirty="0"/>
              <a:t>API calls provide a structured and standardized way for systems to communicate and exchange data.</a:t>
            </a:r>
          </a:p>
          <a:p>
            <a:pPr marL="101600">
              <a:buClr>
                <a:srgbClr val="000000"/>
              </a:buClr>
              <a:buSzPts val="200"/>
            </a:pPr>
            <a:r>
              <a:rPr lang="en-US" b="1" dirty="0"/>
              <a:t>Efficiency: </a:t>
            </a:r>
            <a:r>
              <a:rPr lang="en-US" dirty="0"/>
              <a:t>APIs enable efficient data exchange between systems. Instead of transferring entire datasets or files, API calls allow systems to request and exchange only the specific data they need. </a:t>
            </a:r>
            <a:br>
              <a:rPr lang="en-US" dirty="0"/>
            </a:br>
            <a:endParaRPr lang="en-IN" dirty="0"/>
          </a:p>
          <a:p>
            <a:endParaRPr lang="en-IN" dirty="0"/>
          </a:p>
          <a:p>
            <a:r>
              <a:rPr lang="en-IN" dirty="0"/>
              <a:t>					</a:t>
            </a:r>
          </a:p>
        </p:txBody>
      </p:sp>
      <p:sp>
        <p:nvSpPr>
          <p:cNvPr id="3" name="Title 2"/>
          <p:cNvSpPr>
            <a:spLocks noGrp="1"/>
          </p:cNvSpPr>
          <p:nvPr>
            <p:ph type="title"/>
          </p:nvPr>
        </p:nvSpPr>
        <p:spPr/>
        <p:txBody>
          <a:bodyPr/>
          <a:lstStyle/>
          <a:p>
            <a:r>
              <a:rPr lang="en-US" dirty="0"/>
              <a:t>Overview of API Calls</a:t>
            </a:r>
            <a:endParaRPr lang="en-IN" dirty="0"/>
          </a:p>
        </p:txBody>
      </p:sp>
    </p:spTree>
    <p:extLst>
      <p:ext uri="{BB962C8B-B14F-4D97-AF65-F5344CB8AC3E}">
        <p14:creationId xmlns:p14="http://schemas.microsoft.com/office/powerpoint/2010/main" val="4075350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79958" y="2987735"/>
            <a:ext cx="7985248" cy="738498"/>
          </a:xfrm>
        </p:spPr>
        <p:txBody>
          <a:bodyPr/>
          <a:lstStyle/>
          <a:p>
            <a:r>
              <a:rPr lang="en-IN" sz="4000" dirty="0"/>
              <a:t>Usecase Walk-through &amp; Demo</a:t>
            </a:r>
          </a:p>
        </p:txBody>
      </p:sp>
    </p:spTree>
    <p:extLst>
      <p:ext uri="{BB962C8B-B14F-4D97-AF65-F5344CB8AC3E}">
        <p14:creationId xmlns:p14="http://schemas.microsoft.com/office/powerpoint/2010/main" val="3380818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1600" lvl="0">
              <a:buClr>
                <a:srgbClr val="000000"/>
              </a:buClr>
              <a:buSzPts val="200"/>
            </a:pPr>
            <a:r>
              <a:rPr lang="en-IN" dirty="0"/>
              <a:t>Recruitments, performance management, employee engagement, and internal activities are just a few of the many responsibilities managed by the human resource (HR) departments. AI has the ability to greatly enhance HR operations, making them more productive and successful.</a:t>
            </a:r>
          </a:p>
          <a:p>
            <a:pPr marL="101600" lvl="0">
              <a:buClr>
                <a:srgbClr val="000000"/>
              </a:buClr>
              <a:buSzPts val="200"/>
            </a:pPr>
            <a:br>
              <a:rPr lang="en-IN" dirty="0"/>
            </a:br>
            <a:r>
              <a:rPr lang="en-IN" dirty="0"/>
              <a:t>The recruitment process can be time-consuming and resource-intensive, involving tasks such as sourcing candidates, screening resumes, conducting initial interviews, and more. In this use case, we can use the AI and RPA capabilities of UiPath to automate the resume screening process to provide useful insights on the applicants to speed up the process of selection.</a:t>
            </a:r>
          </a:p>
          <a:p>
            <a:endParaRPr lang="en-IN" dirty="0"/>
          </a:p>
          <a:p>
            <a:endParaRPr lang="en-IN" dirty="0"/>
          </a:p>
          <a:p>
            <a:r>
              <a:rPr lang="en-IN" dirty="0"/>
              <a:t>					</a:t>
            </a:r>
          </a:p>
        </p:txBody>
      </p:sp>
      <p:sp>
        <p:nvSpPr>
          <p:cNvPr id="3" name="Title 2"/>
          <p:cNvSpPr>
            <a:spLocks noGrp="1"/>
          </p:cNvSpPr>
          <p:nvPr>
            <p:ph type="title"/>
          </p:nvPr>
        </p:nvSpPr>
        <p:spPr/>
        <p:txBody>
          <a:bodyPr/>
          <a:lstStyle/>
          <a:p>
            <a:r>
              <a:rPr lang="en-US" dirty="0" err="1"/>
              <a:t>Usecase</a:t>
            </a:r>
            <a:r>
              <a:rPr lang="en-US" dirty="0"/>
              <a:t> Description</a:t>
            </a:r>
            <a:endParaRPr lang="en-IN" dirty="0"/>
          </a:p>
        </p:txBody>
      </p:sp>
    </p:spTree>
    <p:extLst>
      <p:ext uri="{BB962C8B-B14F-4D97-AF65-F5344CB8AC3E}">
        <p14:creationId xmlns:p14="http://schemas.microsoft.com/office/powerpoint/2010/main" val="1554273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70985" y="1403797"/>
            <a:ext cx="9023775" cy="4875073"/>
          </a:xfrm>
          <a:prstGeom prst="rect">
            <a:avLst/>
          </a:prstGeom>
        </p:spPr>
      </p:pic>
      <p:sp>
        <p:nvSpPr>
          <p:cNvPr id="3" name="Title 2"/>
          <p:cNvSpPr>
            <a:spLocks noGrp="1"/>
          </p:cNvSpPr>
          <p:nvPr>
            <p:ph type="title"/>
          </p:nvPr>
        </p:nvSpPr>
        <p:spPr/>
        <p:txBody>
          <a:bodyPr/>
          <a:lstStyle/>
          <a:p>
            <a:r>
              <a:rPr lang="en-IN" dirty="0"/>
              <a:t>TO-BE WORKFLOW</a:t>
            </a:r>
          </a:p>
        </p:txBody>
      </p:sp>
    </p:spTree>
    <p:extLst>
      <p:ext uri="{BB962C8B-B14F-4D97-AF65-F5344CB8AC3E}">
        <p14:creationId xmlns:p14="http://schemas.microsoft.com/office/powerpoint/2010/main" val="2206933316"/>
      </p:ext>
    </p:extLst>
  </p:cSld>
  <p:clrMapOvr>
    <a:masterClrMapping/>
  </p:clrMapOvr>
</p:sld>
</file>

<file path=ppt/theme/theme1.xml><?xml version="1.0" encoding="utf-8"?>
<a:theme xmlns:a="http://schemas.openxmlformats.org/drawingml/2006/main" name="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2.xml><?xml version="1.0" encoding="utf-8"?>
<a:theme xmlns:a="http://schemas.openxmlformats.org/drawingml/2006/main" name="Second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3.xml><?xml version="1.0" encoding="utf-8"?>
<a:theme xmlns:a="http://schemas.openxmlformats.org/drawingml/2006/main" name="Icon template_DO NOT USE for presentation">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4.xml><?xml version="1.0" encoding="utf-8"?>
<a:theme xmlns:a="http://schemas.openxmlformats.org/drawingml/2006/main" name="1_Second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BCDA202BCF6B4C8EFF1CFD6289C61F" ma:contentTypeVersion="0" ma:contentTypeDescription="Create a new document." ma:contentTypeScope="" ma:versionID="c77f95543ca272dacb2ebe918322a586">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2282B6-8418-4379-9E02-7EEF0B2017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F6CF532-9C2E-4FCC-89D7-66021AEDF50E}">
  <ds:schemaRefs>
    <ds:schemaRef ds:uri="http://purl.org/dc/elements/1.1/"/>
    <ds:schemaRef ds:uri="http://purl.org/dc/dcmitype/"/>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d62b6ecb-acff-4b24-a527-ff2b271ebe71"/>
    <ds:schemaRef ds:uri="06fa9243-f6f6-4c83-8c18-4e880acd4ff6"/>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3FF3D86-180F-4DEA-B9A1-FE7063DE525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19-UIP-0019_UiPath_PPT_Template_m03</Template>
  <TotalTime>16460</TotalTime>
  <Words>644</Words>
  <Application>Microsoft Office PowerPoint</Application>
  <PresentationFormat>Custom</PresentationFormat>
  <Paragraphs>68</Paragraphs>
  <Slides>13</Slides>
  <Notes>1</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13</vt:i4>
      </vt:variant>
    </vt:vector>
  </HeadingPairs>
  <TitlesOfParts>
    <vt:vector size="21" baseType="lpstr">
      <vt:lpstr>Arial</vt:lpstr>
      <vt:lpstr>Calibri</vt:lpstr>
      <vt:lpstr>Lucida Grande</vt:lpstr>
      <vt:lpstr>Wingdings</vt:lpstr>
      <vt:lpstr>Primary Presentation Layouts</vt:lpstr>
      <vt:lpstr>Secondary Presentation Layouts</vt:lpstr>
      <vt:lpstr>Icon template_DO NOT USE for presentation</vt:lpstr>
      <vt:lpstr>1_Secondary Presentation Layouts</vt:lpstr>
      <vt:lpstr> Studio Web workshop Day 3 – API Integration and Leveraging Chat GPT for Resume screening</vt:lpstr>
      <vt:lpstr>PowerPoint Presentation</vt:lpstr>
      <vt:lpstr>PowerPoint Presentation</vt:lpstr>
      <vt:lpstr>Agenda</vt:lpstr>
      <vt:lpstr>Usecase Description</vt:lpstr>
      <vt:lpstr>Overview of API Calls</vt:lpstr>
      <vt:lpstr>PowerPoint Presentation</vt:lpstr>
      <vt:lpstr>Usecase Description</vt:lpstr>
      <vt:lpstr>TO-BE WORKFLOW</vt:lpstr>
      <vt:lpstr>Used Applications</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Automation First</dc:title>
  <dc:creator>Barbara Dorf</dc:creator>
  <cp:lastModifiedBy>Mudhukrishna LALAPET</cp:lastModifiedBy>
  <cp:revision>696</cp:revision>
  <dcterms:created xsi:type="dcterms:W3CDTF">2019-04-27T00:55:32Z</dcterms:created>
  <dcterms:modified xsi:type="dcterms:W3CDTF">2023-06-30T14:11:47Z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0x0101006FBCDA202BCF6B4C8EFF1CFD6289C61F</vt:lpwstr>
  </property>
  <property fmtid="{D5CDD505-2E9C-101B-9397-08002B2CF9AE}" pid="3" name="_dlc_DocIdItemGuid">
    <vt:lpwstr>e3af7822-760b-4f92-9bc2-a94ecc8b0934</vt:lpwstr>
  </property>
  <property fmtid="{D5CDD505-2E9C-101B-9397-08002B2CF9AE}" pid="4" name="MSIP_Label_eafdac3b-4115-4c64-bf62-f9099ec36d84_Enabled">
    <vt:lpwstr>true</vt:lpwstr>
  </property>
  <property fmtid="{D5CDD505-2E9C-101B-9397-08002B2CF9AE}" pid="5" name="MSIP_Label_eafdac3b-4115-4c64-bf62-f9099ec36d84_SetDate">
    <vt:lpwstr>2023-06-12T13:11:39Z</vt:lpwstr>
  </property>
  <property fmtid="{D5CDD505-2E9C-101B-9397-08002B2CF9AE}" pid="6" name="MSIP_Label_eafdac3b-4115-4c64-bf62-f9099ec36d84_Method">
    <vt:lpwstr>Privileged</vt:lpwstr>
  </property>
  <property fmtid="{D5CDD505-2E9C-101B-9397-08002B2CF9AE}" pid="7" name="MSIP_Label_eafdac3b-4115-4c64-bf62-f9099ec36d84_Name">
    <vt:lpwstr>InternalAndPartners</vt:lpwstr>
  </property>
  <property fmtid="{D5CDD505-2E9C-101B-9397-08002B2CF9AE}" pid="8" name="MSIP_Label_eafdac3b-4115-4c64-bf62-f9099ec36d84_SiteId">
    <vt:lpwstr>5047bca2-da88-442e-a09a-d9b8af692adc</vt:lpwstr>
  </property>
  <property fmtid="{D5CDD505-2E9C-101B-9397-08002B2CF9AE}" pid="9" name="MSIP_Label_eafdac3b-4115-4c64-bf62-f9099ec36d84_ActionId">
    <vt:lpwstr>1d33dccb-755a-4cd6-95ec-572aca6b8269</vt:lpwstr>
  </property>
  <property fmtid="{D5CDD505-2E9C-101B-9397-08002B2CF9AE}" pid="10" name="MSIP_Label_eafdac3b-4115-4c64-bf62-f9099ec36d84_ContentBits">
    <vt:lpwstr>3</vt:lpwstr>
  </property>
  <property fmtid="{D5CDD505-2E9C-101B-9397-08002B2CF9AE}" pid="11" name="ClassificationContentMarkingFooterLocations">
    <vt:lpwstr>Primary Presentation Layouts:8\Secondary Presentation Layouts:8\Icon template_DO NOT USE for presentation:8</vt:lpwstr>
  </property>
  <property fmtid="{D5CDD505-2E9C-101B-9397-08002B2CF9AE}" pid="12" name="ClassificationContentMarkingFooterText">
    <vt:lpwstr>5acXjzUk</vt:lpwstr>
  </property>
  <property fmtid="{D5CDD505-2E9C-101B-9397-08002B2CF9AE}" pid="13" name="ClassificationContentMarkingHeaderLocations">
    <vt:lpwstr>Primary Presentation Layouts:7\Secondary Presentation Layouts:7\Icon template_DO NOT USE for presentation:7</vt:lpwstr>
  </property>
  <property fmtid="{D5CDD505-2E9C-101B-9397-08002B2CF9AE}" pid="14" name="ClassificationContentMarkingHeaderText">
    <vt:lpwstr>INTERNAL &amp; PARTNERS</vt:lpwstr>
  </property>
</Properties>
</file>